
<file path=[Content_Types].xml><?xml version="1.0" encoding="utf-8"?>
<Types xmlns="http://schemas.openxmlformats.org/package/2006/content-types">
  <Default Extension="xml" ContentType="application/xml"/>
  <Default Extension="jpeg" ContentType="image/jpeg"/>
  <Default Extension="JPG" ContentType="image/.jpg"/>
  <Default Extension="png" ContentType="image/png"/>
  <Default Extension="mp4" ContentType="video/mp4"/>
  <Default Extension="rels" ContentType="application/vnd.openxmlformats-package.relationships+xml"/>
  <Override PartName="/customXml/itemProps226.xml" ContentType="application/vnd.openxmlformats-officedocument.customXmlProperties+xml"/>
  <Override PartName="/customXml/itemProps227.xml" ContentType="application/vnd.openxmlformats-officedocument.customXmlProperties+xml"/>
  <Override PartName="/customXml/itemProps228.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6" r:id="rId4"/>
  </p:sldMasterIdLst>
  <p:notesMasterIdLst>
    <p:notesMasterId r:id="rId6"/>
  </p:notesMasterIdLst>
  <p:handoutMasterIdLst>
    <p:handoutMasterId r:id="rId37"/>
  </p:handoutMasterIdLst>
  <p:sldIdLst>
    <p:sldId id="258" r:id="rId5"/>
    <p:sldId id="719" r:id="rId7"/>
    <p:sldId id="753" r:id="rId8"/>
    <p:sldId id="764" r:id="rId9"/>
    <p:sldId id="761" r:id="rId10"/>
    <p:sldId id="765" r:id="rId11"/>
    <p:sldId id="766" r:id="rId12"/>
    <p:sldId id="788" r:id="rId13"/>
    <p:sldId id="785" r:id="rId14"/>
    <p:sldId id="754" r:id="rId15"/>
    <p:sldId id="786" r:id="rId16"/>
    <p:sldId id="793" r:id="rId17"/>
    <p:sldId id="789" r:id="rId18"/>
    <p:sldId id="798" r:id="rId19"/>
    <p:sldId id="790" r:id="rId20"/>
    <p:sldId id="791" r:id="rId21"/>
    <p:sldId id="773" r:id="rId22"/>
    <p:sldId id="792" r:id="rId23"/>
    <p:sldId id="799" r:id="rId24"/>
    <p:sldId id="774" r:id="rId25"/>
    <p:sldId id="797" r:id="rId26"/>
    <p:sldId id="768" r:id="rId27"/>
    <p:sldId id="794" r:id="rId28"/>
    <p:sldId id="782" r:id="rId29"/>
    <p:sldId id="772" r:id="rId30"/>
    <p:sldId id="762" r:id="rId31"/>
    <p:sldId id="722" r:id="rId32"/>
    <p:sldId id="763" r:id="rId33"/>
    <p:sldId id="796" r:id="rId34"/>
    <p:sldId id="257" r:id="rId35"/>
    <p:sldId id="787" r:id="rId36"/>
  </p:sldIdLst>
  <p:sldSz cx="12192000" cy="6858000"/>
  <p:notesSz cx="7103745" cy="10234295"/>
  <p:custDataLst>
    <p:tags r:id="rId4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947"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1" clrIdx="0"/>
  <p:cmAuthor id="71" name="bob kang" initials="b" lastIdx="3" clrIdx="15"/>
  <p:cmAuthor id="1" name="admin" initials="a" lastIdx="1" clrIdx="0"/>
  <p:cmAuthor id="72" name="彭浩" initials="彭" lastIdx="1" clrIdx="4"/>
  <p:cmAuthor id="2" name="作者" initials="A" lastIdx="0" clrIdx="1"/>
  <p:cmAuthor id="73" name="zyrstz" initials="z" lastIdx="11" clrIdx="11"/>
  <p:cmAuthor id="3" name="曾裕生" initials="曾" lastIdx="1" clrIdx="2"/>
  <p:cmAuthor id="74" name="庞尔慧" initials="庞" lastIdx="91" clrIdx="12"/>
  <p:cmAuthor id="4" name="cclk" initials="c" lastIdx="1" clrIdx="3"/>
  <p:cmAuthor id="5" name="Administrator" initials="A" lastIdx="1" clrIdx="4"/>
  <p:cmAuthor id="76" name="Wurui (Ray)" initials="W(" lastIdx="1" clrIdx="25"/>
  <p:cmAuthor id="6" name="张" initials="张" lastIdx="2" clrIdx="5"/>
  <p:cmAuthor id="77" name="wum20" initials="w" lastIdx="1" clrIdx="7"/>
  <p:cmAuthor id="7" name="蒙" initials="蒙" lastIdx="2" clrIdx="6"/>
  <p:cmAuthor id="78" name="武敏" initials="武" lastIdx="2" clrIdx="8"/>
  <p:cmAuthor id="8" name="梁" initials="梁" lastIdx="9" clrIdx="7"/>
  <p:cmAuthor id="79" name="ZYSR-XY" initials="Z" lastIdx="6" clrIdx="10"/>
  <p:cmAuthor id="9" name="张忠发" initials="Bruce" lastIdx="1" clrIdx="8"/>
  <p:cmAuthor id="80" name="刘颖" initials="刘" lastIdx="7" clrIdx="0"/>
  <p:cmAuthor id="10" name="Jerry" initials="J" lastIdx="1" clrIdx="9"/>
  <p:cmAuthor id="81" name="Chen, Naikang A." initials="C" lastIdx="6" clrIdx="0"/>
  <p:cmAuthor id="11" name="IT00003884" initials="I" lastIdx="34" clrIdx="10"/>
  <p:cmAuthor id="82" name="song song" initials="s" lastIdx="1" clrIdx="0"/>
  <p:cmAuthor id="12" name="电脑" initials="电" lastIdx="1" clrIdx="11"/>
  <p:cmAuthor id="83" name="曾阿婷" initials="曾" lastIdx="1" clrIdx="16"/>
  <p:cmAuthor id="2000" name="葛帅_QbuqNBfy" initials="authorId_410614512" lastIdx="0" clrIdx="0"/>
  <p:cmAuthor id="13" name="未知用户9" initials="未知用户9" lastIdx="1" clrIdx="17"/>
  <p:cmAuthor id="84" name="yubaoquan" initials="y" lastIdx="1" clrIdx="4"/>
  <p:cmAuthor id="2001" name="梁达奇_RFjyyuuu" initials="authorId_617480754" lastIdx="0" clrIdx="0"/>
  <p:cmAuthor id="14" name="未知用户10" initials="未知用户10" lastIdx="1" clrIdx="18"/>
  <p:cmAuthor id="85" name="ting yue" initials="t" lastIdx="1" clrIdx="0"/>
  <p:cmAuthor id="86" name="david bin" initials="d" lastIdx="3" clrIdx="0"/>
  <p:cmAuthor id="15" name="Author" initials="A" lastIdx="1" clrIdx="14"/>
  <p:cmAuthor id="87" name="MLOONG" initials="M" lastIdx="1" clrIdx="0"/>
  <p:cmAuthor id="16" name="未知用户12" initials="未知用户12" lastIdx="1" clrIdx="20"/>
  <p:cmAuthor id="88" name="杨志宇" initials="杨" lastIdx="1" clrIdx="63"/>
  <p:cmAuthor id="17" name="未知用户13" initials="未知用户13" lastIdx="1" clrIdx="21"/>
  <p:cmAuthor id="89" name="於宝泉" initials="於" lastIdx="0" clrIdx="2"/>
  <p:cmAuthor id="18" name="未知用户14" initials="未知用户14" lastIdx="1" clrIdx="22"/>
  <p:cmAuthor id="90" name="Liu Dong" initials="L" lastIdx="1" clrIdx="0"/>
  <p:cmAuthor id="19" name="未知用户15" initials="未知用户15" lastIdx="1" clrIdx="23"/>
  <p:cmAuthor id="91" name="Zhao Jing" initials="Z" lastIdx="4" clrIdx="2"/>
  <p:cmAuthor id="20" name="未知用户16" initials="未知用户16" lastIdx="1" clrIdx="24"/>
  <p:cmAuthor id="92" name="YANQING BAO" initials="Y" lastIdx="3" clrIdx="0"/>
  <p:cmAuthor id="21" name="未知用户17" initials="未知用户17" lastIdx="1" clrIdx="25"/>
  <p:cmAuthor id="93" name="朱文超" initials="朱" lastIdx="2" clrIdx="92"/>
  <p:cmAuthor id="22" name="未知用户18" initials="未知用户18" lastIdx="1" clrIdx="26"/>
  <p:cmAuthor id="23" name="未知用户19" initials="未知用户19" lastIdx="1" clrIdx="27"/>
  <p:cmAuthor id="24" name="未知用户20" initials="未知用户20" lastIdx="1" clrIdx="28"/>
  <p:cmAuthor id="96" name="ljc" initials="l" lastIdx="1" clrIdx="95"/>
  <p:cmAuthor id="25" name="未知用户21" initials="未知用户21" lastIdx="1" clrIdx="29"/>
  <p:cmAuthor id="26" name="未知用户22" initials="未知用户22" lastIdx="1" clrIdx="30"/>
  <p:cmAuthor id="27" name="未知用户23" initials="未知用户23" lastIdx="1" clrIdx="31"/>
  <p:cmAuthor id="28" name="未知用户24" initials="未知用户24" lastIdx="1" clrIdx="32"/>
  <p:cmAuthor id="29" name="艾米" initials="艾" lastIdx="9" clrIdx="28"/>
  <p:cmAuthor id="30" name="裴 校" initials="裴" lastIdx="1" clrIdx="34"/>
  <p:cmAuthor id="31" name="李忆" initials="李" lastIdx="1" clrIdx="30"/>
  <p:cmAuthor id="32" name="dong nan" initials="dn" lastIdx="1" clrIdx="35"/>
  <p:cmAuthor id="33" name="Peter Pan" initials="P" lastIdx="1" clrIdx="0"/>
  <p:cmAuthor id="34" name="Bo Yu" initials="B" lastIdx="1" clrIdx="0"/>
  <p:cmAuthor id="35" name="konglu2012@126.com" initials="k" lastIdx="1" clrIdx="0"/>
  <p:cmAuthor id="36" name="Danling Li" initials="D" lastIdx="64" clrIdx="2"/>
  <p:cmAuthor id="37" name="Xin Wang (IB)" initials="X" lastIdx="7" clrIdx="0"/>
  <p:cmAuthor id="38" name="Lingjing Zheng (IB)" initials="L" lastIdx="4" clrIdx="1"/>
  <p:cmAuthor id="39" name="djz" initials="d" lastIdx="0" clrIdx="0"/>
  <p:cmAuthor id="40" name="Haiyang Wang" initials="H" lastIdx="4" clrIdx="2"/>
  <p:cmAuthor id="41" name="周明" initials="周" lastIdx="1" clrIdx="0"/>
  <p:cmAuthor id="42" name="周逸翰" initials="周" lastIdx="1" clrIdx="3"/>
  <p:cmAuthor id="43" name="王瑶" initials="王" lastIdx="2" clrIdx="0"/>
  <p:cmAuthor id="44" name="Lenovo" initials="L" lastIdx="1" clrIdx="0"/>
  <p:cmAuthor id="45" name="Achim Bauer" initials="A" lastIdx="34" clrIdx="0"/>
  <p:cmAuthor id="46" name="König Philipp" initials="K" lastIdx="0" clrIdx="1"/>
  <p:cmAuthor id="47" name="Eric Qin" initials="E" lastIdx="1" clrIdx="2"/>
  <p:cmAuthor id="48" name="Mia Vida Villanueva" initials="M" lastIdx="1" clrIdx="0"/>
  <p:cmAuthor id="49" name="Guangxu Piao" initials="G" lastIdx="7" clrIdx="0"/>
  <p:cmAuthor id="50" name="冉 Agnes" initials="冉" lastIdx="2" clrIdx="4"/>
  <p:cmAuthor id="51" name=" " initials=" " lastIdx="1" clrIdx="3"/>
  <p:cmAuthor id="52" name="卢曦" initials="卢" lastIdx="1" clrIdx="0"/>
  <p:cmAuthor id="53" name="Roet-Reinking, Nathalie" initials="R" lastIdx="1" clrIdx="0"/>
  <p:cmAuthor id="54" name="张金龙" initials="张" lastIdx="9" clrIdx="0"/>
  <p:cmAuthor id="55" name="祝惠蓉" initials="祝" lastIdx="3" clrIdx="8"/>
  <p:cmAuthor id="56" name="姜珊" initials="姜" lastIdx="1" clrIdx="0"/>
  <p:cmAuthor id="57" name="s x" initials="s" lastIdx="2" clrIdx="0"/>
  <p:cmAuthor id="58" name="郭欣萍" initials="郭" lastIdx="4" clrIdx="3"/>
  <p:cmAuthor id="59" name="何 静" initials="何" lastIdx="1" clrIdx="4"/>
  <p:cmAuthor id="60" name="唐思源" initials="唐" lastIdx="1" clrIdx="0"/>
  <p:cmAuthor id="61" name="Andrzej Kardys" initials="A" lastIdx="2" clrIdx="0"/>
  <p:cmAuthor id="62" name="xm" initials="x" lastIdx="1" clrIdx="0"/>
  <p:cmAuthor id="63" name="Lintian" initials="L" lastIdx="1" clrIdx="0"/>
  <p:cmAuthor id="64" name="zhang fang" initials="z" lastIdx="1" clrIdx="4"/>
  <p:cmAuthor id="65" name="仝德志" initials="仝" lastIdx="1" clrIdx="0"/>
  <p:cmAuthor id="66" name="tang qian" initials="t" lastIdx="0" clrIdx="2"/>
  <p:cmAuthor id="67" name="陈喆" initials="陈" lastIdx="27" clrIdx="1"/>
  <p:cmAuthor id="68" name="ccb" initials="c" lastIdx="1" clrIdx="0"/>
  <p:cmAuthor id="69" name="hj" initials="h" lastIdx="2" clrIdx="2"/>
  <p:cmAuthor id="70" name="IKKI" initials="I"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F4FD"/>
    <a:srgbClr val="CFD0D2"/>
    <a:srgbClr val="ADB1B6"/>
    <a:srgbClr val="EFF6FF"/>
    <a:srgbClr val="DEECFF"/>
    <a:srgbClr val="003366"/>
    <a:srgbClr val="4472C4"/>
    <a:srgbClr val="000000"/>
    <a:srgbClr val="70DAF3"/>
    <a:srgbClr val="6F45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480" autoAdjust="0"/>
    <p:restoredTop sz="86374"/>
  </p:normalViewPr>
  <p:slideViewPr>
    <p:cSldViewPr snapToGrid="0" showGuides="1">
      <p:cViewPr varScale="1">
        <p:scale>
          <a:sx n="127" d="100"/>
          <a:sy n="127" d="100"/>
        </p:scale>
        <p:origin x="1952" y="184"/>
      </p:cViewPr>
      <p:guideLst>
        <p:guide orient="horz" pos="1947"/>
        <p:guide pos="3840"/>
      </p:guideLst>
    </p:cSldViewPr>
  </p:slideViewPr>
  <p:outlineViewPr>
    <p:cViewPr>
      <p:scale>
        <a:sx n="33" d="100"/>
        <a:sy n="33" d="100"/>
      </p:scale>
      <p:origin x="0" y="0"/>
    </p:cViewPr>
  </p:outlineViewPr>
  <p:notesTextViewPr>
    <p:cViewPr>
      <p:scale>
        <a:sx n="3" d="2"/>
        <a:sy n="3" d="2"/>
      </p:scale>
      <p:origin x="0" y="0"/>
    </p:cViewPr>
  </p:notesTextViewPr>
  <p:gridSpacing cx="72000" cy="72000"/>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slide" Target="slides/slide3.xml"/><Relationship Id="rId7" Type="http://schemas.openxmlformats.org/officeDocument/2006/relationships/slide" Target="slides/slide2.xml"/><Relationship Id="rId6" Type="http://schemas.openxmlformats.org/officeDocument/2006/relationships/notesMaster" Target="notesMasters/notesMaster1.xml"/><Relationship Id="rId5" Type="http://schemas.openxmlformats.org/officeDocument/2006/relationships/slide" Target="slides/slide1.xml"/><Relationship Id="rId45" Type="http://schemas.openxmlformats.org/officeDocument/2006/relationships/tags" Target="tags/tag229.xml"/><Relationship Id="rId44" Type="http://schemas.openxmlformats.org/officeDocument/2006/relationships/customXml" Target="../customXml/item3.xml"/><Relationship Id="rId43" Type="http://schemas.openxmlformats.org/officeDocument/2006/relationships/customXml" Target="../customXml/item2.xml"/><Relationship Id="rId42" Type="http://schemas.openxmlformats.org/officeDocument/2006/relationships/customXml" Target="../customXml/item1.xml"/><Relationship Id="rId41" Type="http://schemas.openxmlformats.org/officeDocument/2006/relationships/commentAuthors" Target="commentAuthors.xml"/><Relationship Id="rId40" Type="http://schemas.openxmlformats.org/officeDocument/2006/relationships/tableStyles" Target="tableStyles.xml"/><Relationship Id="rId4" Type="http://schemas.openxmlformats.org/officeDocument/2006/relationships/slideMaster" Target="slideMasters/slideMaster3.xml"/><Relationship Id="rId39" Type="http://schemas.openxmlformats.org/officeDocument/2006/relationships/viewProps" Target="viewProps.xml"/><Relationship Id="rId38" Type="http://schemas.openxmlformats.org/officeDocument/2006/relationships/presProps" Target="presProps.xml"/><Relationship Id="rId37" Type="http://schemas.openxmlformats.org/officeDocument/2006/relationships/handoutMaster" Target="handoutMasters/handoutMaster1.xml"/><Relationship Id="rId36" Type="http://schemas.openxmlformats.org/officeDocument/2006/relationships/slide" Target="slides/slide31.xml"/><Relationship Id="rId35" Type="http://schemas.openxmlformats.org/officeDocument/2006/relationships/slide" Target="slides/slide30.xml"/><Relationship Id="rId34" Type="http://schemas.openxmlformats.org/officeDocument/2006/relationships/slide" Target="slides/slide29.xml"/><Relationship Id="rId33" Type="http://schemas.openxmlformats.org/officeDocument/2006/relationships/slide" Target="slides/slide28.xml"/><Relationship Id="rId32" Type="http://schemas.openxmlformats.org/officeDocument/2006/relationships/slide" Target="slides/slide27.xml"/><Relationship Id="rId31" Type="http://schemas.openxmlformats.org/officeDocument/2006/relationships/slide" Target="slides/slide26.xml"/><Relationship Id="rId30" Type="http://schemas.openxmlformats.org/officeDocument/2006/relationships/slide" Target="slides/slide25.xml"/><Relationship Id="rId3" Type="http://schemas.openxmlformats.org/officeDocument/2006/relationships/slideMaster" Target="slideMasters/slideMaster2.xml"/><Relationship Id="rId29" Type="http://schemas.openxmlformats.org/officeDocument/2006/relationships/slide" Target="slides/slide24.xml"/><Relationship Id="rId28" Type="http://schemas.openxmlformats.org/officeDocument/2006/relationships/slide" Target="slides/slide23.xml"/><Relationship Id="rId27" Type="http://schemas.openxmlformats.org/officeDocument/2006/relationships/slide" Target="slides/slide22.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45"/>
            </a:lvl1pPr>
          </a:lstStyle>
          <a:p>
            <a:endParaRPr lang="zh-CN" altLang="en-US"/>
          </a:p>
        </p:txBody>
      </p:sp>
      <p:sp>
        <p:nvSpPr>
          <p:cNvPr id="3" name="日期占位符 2"/>
          <p:cNvSpPr>
            <a:spLocks noGrp="1"/>
          </p:cNvSpPr>
          <p:nvPr>
            <p:ph type="dt" sz="quarter" idx="1"/>
          </p:nvPr>
        </p:nvSpPr>
        <p:spPr>
          <a:xfrm>
            <a:off x="4023812" y="0"/>
            <a:ext cx="3078290" cy="513492"/>
          </a:xfrm>
          <a:prstGeom prst="rect">
            <a:avLst/>
          </a:prstGeom>
        </p:spPr>
        <p:txBody>
          <a:bodyPr vert="horz" lIns="91440" tIns="45720" rIns="91440" bIns="45720" rtlCol="0"/>
          <a:lstStyle>
            <a:lvl1pPr algn="r">
              <a:defRPr sz="1245"/>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9720804"/>
            <a:ext cx="3078290" cy="513491"/>
          </a:xfrm>
          <a:prstGeom prst="rect">
            <a:avLst/>
          </a:prstGeom>
        </p:spPr>
        <p:txBody>
          <a:bodyPr vert="horz" lIns="91440" tIns="45720" rIns="91440" bIns="45720" rtlCol="0" anchor="b"/>
          <a:lstStyle>
            <a:lvl1pPr algn="l">
              <a:defRPr sz="1245"/>
            </a:lvl1pPr>
          </a:lstStyle>
          <a:p>
            <a:endParaRPr lang="zh-CN" altLang="en-US"/>
          </a:p>
        </p:txBody>
      </p:sp>
      <p:sp>
        <p:nvSpPr>
          <p:cNvPr id="5" name="灯片编号占位符 4"/>
          <p:cNvSpPr>
            <a:spLocks noGrp="1"/>
          </p:cNvSpPr>
          <p:nvPr>
            <p:ph type="sldNum" sz="quarter" idx="3"/>
          </p:nvPr>
        </p:nvSpPr>
        <p:spPr>
          <a:xfrm>
            <a:off x="4023812" y="9720804"/>
            <a:ext cx="3078290" cy="513491"/>
          </a:xfrm>
          <a:prstGeom prst="rect">
            <a:avLst/>
          </a:prstGeom>
        </p:spPr>
        <p:txBody>
          <a:bodyPr vert="horz" lIns="91440" tIns="45720" rIns="91440" bIns="45720" rtlCol="0" anchor="b"/>
          <a:lstStyle>
            <a:lvl1pPr algn="r">
              <a:defRPr sz="1245"/>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D6C8D182-E4C8-4120-9249-FC9774456FF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85D0DACE-38E0-42D2-9336-2B707D34BC6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r>
              <a:rPr lang="zh-CN" altLang="en-US">
                <a:sym typeface="+mn-ea"/>
              </a:rPr>
              <a:t>开场（约 1 分钟）</a:t>
            </a:r>
            <a:endParaRPr lang="zh-CN" altLang="en-US"/>
          </a:p>
          <a:p>
            <a:pPr algn="l"/>
            <a:r>
              <a:rPr lang="zh-CN" altLang="en-US">
                <a:sym typeface="+mn-ea"/>
              </a:rPr>
              <a:t>各位同学大家好！今天非常高兴能有机会在这里与大家深入交流我们这款极具竞争力的</a:t>
            </a:r>
            <a:r>
              <a:rPr lang="en-US" altLang="zh-CN">
                <a:sym typeface="+mn-ea"/>
              </a:rPr>
              <a:t>videobar</a:t>
            </a:r>
            <a:r>
              <a:rPr lang="zh-CN" altLang="en-US">
                <a:sym typeface="+mn-ea"/>
              </a:rPr>
              <a:t>新品</a:t>
            </a:r>
            <a:r>
              <a:rPr lang="en-US" altLang="zh-CN">
                <a:sym typeface="+mn-ea"/>
              </a:rPr>
              <a:t>XBar U50</a:t>
            </a:r>
            <a:r>
              <a:rPr lang="zh-CN" altLang="en-US">
                <a:sym typeface="+mn-ea"/>
              </a:rPr>
              <a:t>，相信通过接下来的十分钟，大家会对它有全方位的了解，从而在市场推广中更有信心和底气。</a:t>
            </a:r>
            <a:endParaRPr lang="zh-CN" altLang="en-US"/>
          </a:p>
          <a:p>
            <a:pPr algn="l"/>
            <a:r>
              <a:rPr lang="en-US" altLang="zh-CN">
                <a:sym typeface="+mn-ea"/>
              </a:rPr>
              <a:t>2025</a:t>
            </a:r>
            <a:r>
              <a:rPr lang="zh-CN" altLang="en-US">
                <a:sym typeface="+mn-ea"/>
              </a:rPr>
              <a:t>年</a:t>
            </a:r>
            <a:r>
              <a:rPr lang="en-US" altLang="zh-CN">
                <a:sym typeface="+mn-ea"/>
              </a:rPr>
              <a:t>MAXHUB</a:t>
            </a:r>
            <a:r>
              <a:rPr lang="zh-CN" altLang="en-US">
                <a:sym typeface="+mn-ea"/>
              </a:rPr>
              <a:t>推出全新</a:t>
            </a:r>
            <a:r>
              <a:rPr lang="en-US" altLang="zh-CN">
                <a:sym typeface="+mn-ea"/>
              </a:rPr>
              <a:t>XBar</a:t>
            </a:r>
            <a:r>
              <a:rPr lang="zh-CN" altLang="en-US">
                <a:sym typeface="+mn-ea"/>
              </a:rPr>
              <a:t>系列产品，作为全新一代的</a:t>
            </a:r>
            <a:r>
              <a:rPr lang="en-US" altLang="zh-CN">
                <a:sym typeface="+mn-ea"/>
              </a:rPr>
              <a:t>MTR videobar</a:t>
            </a:r>
            <a:r>
              <a:rPr lang="zh-CN" altLang="en-US">
                <a:sym typeface="+mn-ea"/>
              </a:rPr>
              <a:t>系列产品预计在</a:t>
            </a:r>
            <a:r>
              <a:rPr lang="en-US" altLang="zh-CN">
                <a:sym typeface="+mn-ea"/>
              </a:rPr>
              <a:t>2025</a:t>
            </a:r>
            <a:r>
              <a:rPr lang="zh-CN" altLang="en-US">
                <a:sym typeface="+mn-ea"/>
              </a:rPr>
              <a:t>年</a:t>
            </a:r>
            <a:r>
              <a:rPr lang="en-US" altLang="zh-CN">
                <a:sym typeface="+mn-ea"/>
              </a:rPr>
              <a:t>IFC</a:t>
            </a:r>
            <a:r>
              <a:rPr lang="zh-CN" altLang="en-US">
                <a:sym typeface="+mn-ea"/>
              </a:rPr>
              <a:t>做全面发布，其中包括四款产品</a:t>
            </a:r>
            <a:r>
              <a:rPr lang="en-US" altLang="zh-CN">
                <a:sym typeface="+mn-ea"/>
              </a:rPr>
              <a:t> </a:t>
            </a:r>
            <a:r>
              <a:rPr lang="zh-CN" altLang="en-US">
                <a:sym typeface="+mn-ea"/>
              </a:rPr>
              <a:t>覆盖</a:t>
            </a:r>
            <a:r>
              <a:rPr lang="en-US" altLang="zh-CN">
                <a:sym typeface="+mn-ea"/>
              </a:rPr>
              <a:t>MTR-W MTR-A</a:t>
            </a:r>
            <a:r>
              <a:rPr lang="zh-CN" altLang="en-US">
                <a:sym typeface="+mn-ea"/>
              </a:rPr>
              <a:t>两大生态系统和</a:t>
            </a:r>
            <a:r>
              <a:rPr lang="en-US" altLang="zh-CN">
                <a:sym typeface="+mn-ea"/>
              </a:rPr>
              <a:t>small</a:t>
            </a:r>
            <a:r>
              <a:rPr lang="zh-CN" altLang="en-US">
                <a:sym typeface="+mn-ea"/>
              </a:rPr>
              <a:t>、</a:t>
            </a:r>
            <a:r>
              <a:rPr lang="en-US" altLang="zh-CN">
                <a:sym typeface="+mn-ea"/>
              </a:rPr>
              <a:t>medium</a:t>
            </a:r>
            <a:r>
              <a:rPr lang="zh-CN" altLang="en-US">
                <a:sym typeface="+mn-ea"/>
              </a:rPr>
              <a:t>、</a:t>
            </a:r>
            <a:r>
              <a:rPr lang="en-US" altLang="zh-CN">
                <a:sym typeface="+mn-ea"/>
              </a:rPr>
              <a:t>large room</a:t>
            </a:r>
            <a:r>
              <a:rPr lang="zh-CN" altLang="en-US">
                <a:sym typeface="+mn-ea"/>
              </a:rPr>
              <a:t>。</a:t>
            </a:r>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文本占位符 2"/>
          <p:cNvSpPr>
            <a:spLocks noGrp="1"/>
          </p:cNvSpPr>
          <p:nvPr>
            <p:ph type="body" idx="1"/>
          </p:nvPr>
        </p:nvSpPr>
        <p:spPr/>
        <p:txBody>
          <a:bodyPr/>
          <a:lstStyle/>
          <a:p>
            <a:pPr algn="l"/>
            <a:r>
              <a:rPr lang="zh-CN" altLang="en-US"/>
              <a:t>核心卖点：</a:t>
            </a:r>
            <a:endParaRPr lang="zh-CN" altLang="en-US"/>
          </a:p>
          <a:p>
            <a:pPr algn="l"/>
            <a:r>
              <a:rPr lang="zh-CN" altLang="en-US"/>
              <a:t>行业最好的光学拼接影像系统方案，超大视野</a:t>
            </a:r>
            <a:r>
              <a:rPr lang="en-US" altLang="zh-CN"/>
              <a:t>125</a:t>
            </a:r>
            <a:r>
              <a:rPr lang="zh-CN" altLang="en-US"/>
              <a:t>°，超大底图像传感器提供超高清晰图像</a:t>
            </a:r>
            <a:endParaRPr lang="zh-CN" altLang="en-US"/>
          </a:p>
          <a:p>
            <a:pPr algn="l"/>
            <a:r>
              <a:rPr lang="zh-CN" altLang="en-US"/>
              <a:t>优秀的</a:t>
            </a:r>
            <a:r>
              <a:rPr lang="en-US" altLang="zh-CN"/>
              <a:t>NPU</a:t>
            </a:r>
            <a:r>
              <a:rPr lang="zh-CN" altLang="en-US"/>
              <a:t>算力支撑更好的音视频性能和</a:t>
            </a:r>
            <a:r>
              <a:rPr lang="en-US" altLang="zh-CN"/>
              <a:t>AI</a:t>
            </a:r>
            <a:r>
              <a:rPr lang="zh-CN" altLang="en-US"/>
              <a:t>功能体验</a:t>
            </a:r>
            <a:endParaRPr lang="zh-CN" altLang="en-US"/>
          </a:p>
          <a:p>
            <a:pPr algn="l"/>
            <a:r>
              <a:rPr lang="zh-CN" altLang="en-US"/>
              <a:t>具备</a:t>
            </a:r>
            <a:r>
              <a:rPr lang="en-US" altLang="zh-CN"/>
              <a:t>12</a:t>
            </a:r>
            <a:r>
              <a:rPr lang="zh-CN" altLang="en-US"/>
              <a:t>个高性能麦克风阵列，搭配</a:t>
            </a:r>
            <a:r>
              <a:rPr lang="en-US" altLang="zh-CN"/>
              <a:t>AI</a:t>
            </a:r>
            <a:r>
              <a:rPr lang="zh-CN" altLang="en-US"/>
              <a:t>降噪算法，提供更好会议拾音能力</a:t>
            </a:r>
            <a:endParaRPr lang="zh-CN" altLang="en-US"/>
          </a:p>
          <a:p>
            <a:pPr algn="l"/>
            <a:r>
              <a:rPr lang="zh-CN" altLang="en-US"/>
              <a:t>具备</a:t>
            </a:r>
            <a:r>
              <a:rPr lang="en-US" altLang="zh-CN"/>
              <a:t>2</a:t>
            </a:r>
            <a:r>
              <a:rPr lang="zh-CN" altLang="en-US"/>
              <a:t>个</a:t>
            </a:r>
            <a:r>
              <a:rPr lang="en-US" altLang="zh-CN"/>
              <a:t>15</a:t>
            </a:r>
            <a:r>
              <a:rPr lang="zh-CN" altLang="en-US"/>
              <a:t>瓦超大功率全频扬声器，</a:t>
            </a:r>
            <a:r>
              <a:rPr lang="en-US" altLang="zh-CN"/>
              <a:t>4</a:t>
            </a:r>
            <a:r>
              <a:rPr lang="zh-CN" altLang="en-US"/>
              <a:t>个低音反射板，输出更好的会议音频</a:t>
            </a:r>
            <a:endParaRPr lang="zh-CN" altLang="en-US"/>
          </a:p>
          <a:p>
            <a:pPr algn="l"/>
            <a:r>
              <a:rPr lang="zh-CN" altLang="en-US"/>
              <a:t>快速安装设计，无需辅助安装设备</a:t>
            </a:r>
            <a:endParaRPr lang="zh-CN" altLang="en-US"/>
          </a:p>
          <a:p>
            <a:pPr algn="l"/>
            <a:r>
              <a:rPr lang="zh-CN" altLang="en-US"/>
              <a:t>全环保包装设计，可降解材质</a:t>
            </a:r>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正面摄像头、自动隐私盖、内部具有</a:t>
            </a:r>
            <a:r>
              <a:rPr lang="en-US" altLang="zh-CN"/>
              <a:t>12</a:t>
            </a:r>
            <a:r>
              <a:rPr lang="zh-CN" altLang="en-US"/>
              <a:t>个</a:t>
            </a:r>
            <a:r>
              <a:rPr lang="en-US" altLang="zh-CN"/>
              <a:t>MEMS</a:t>
            </a:r>
            <a:r>
              <a:rPr lang="zh-CN" altLang="en-US"/>
              <a:t>麦克风组成的麦克风阵列、内部具备</a:t>
            </a:r>
            <a:r>
              <a:rPr lang="en-US" altLang="zh-CN"/>
              <a:t>2</a:t>
            </a:r>
            <a:r>
              <a:rPr lang="zh-CN" altLang="en-US"/>
              <a:t>个全频扬声器、产品左右两侧有两个</a:t>
            </a:r>
            <a:r>
              <a:rPr lang="en-US" altLang="zh-CN"/>
              <a:t>LED</a:t>
            </a:r>
            <a:r>
              <a:rPr lang="zh-CN" altLang="en-US"/>
              <a:t>灯用于产品工作状态显示</a:t>
            </a:r>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产品接口功能介绍</a:t>
            </a:r>
            <a:endParaRPr lang="zh-CN" altLang="en-US"/>
          </a:p>
          <a:p>
            <a:pPr marL="285750" indent="-285750">
              <a:lnSpc>
                <a:spcPct val="100000"/>
              </a:lnSpc>
              <a:spcBef>
                <a:spcPts val="0"/>
              </a:spcBef>
              <a:spcAft>
                <a:spcPts val="0"/>
              </a:spcAft>
              <a:buFont typeface="Arial" panose="020B0604020202090204" pitchFamily="34" charset="0"/>
              <a:buChar char="•"/>
            </a:pPr>
            <a:r>
              <a:rPr lang="en-US" altLang="zh-CN" kern="100" dirty="0">
                <a:latin typeface="Nexa" panose="00000A00000000000000" pitchFamily="50" charset="0"/>
                <a:ea typeface="宋体" pitchFamily="2" charset="-122"/>
                <a:cs typeface="Nexa" panose="00000A00000000000000" pitchFamily="50" charset="0"/>
                <a:sym typeface="+mn-ea"/>
              </a:rPr>
              <a:t>Device</a:t>
            </a:r>
            <a:r>
              <a:rPr lang="zh-CN" altLang="en-US" kern="100" dirty="0">
                <a:latin typeface="Nexa" panose="00000A00000000000000" pitchFamily="50" charset="0"/>
                <a:ea typeface="宋体" pitchFamily="2" charset="-122"/>
                <a:cs typeface="Nexa" panose="00000A00000000000000" pitchFamily="50" charset="0"/>
                <a:sym typeface="+mn-ea"/>
              </a:rPr>
              <a:t>：</a:t>
            </a:r>
            <a:r>
              <a:rPr lang="en-US" altLang="zh-CN" kern="100" dirty="0">
                <a:latin typeface="Nexa" panose="00000A00000000000000" pitchFamily="50" charset="0"/>
                <a:ea typeface="宋体" pitchFamily="2" charset="-122"/>
                <a:cs typeface="Nexa" panose="00000A00000000000000" pitchFamily="50" charset="0"/>
                <a:sym typeface="+mn-ea"/>
              </a:rPr>
              <a:t>Data output</a:t>
            </a:r>
            <a:endParaRPr lang="en-US" altLang="zh-CN" kern="100" dirty="0">
              <a:latin typeface="Nexa" panose="00000A00000000000000" pitchFamily="50" charset="0"/>
              <a:ea typeface="宋体" pitchFamily="2" charset="-122"/>
              <a:cs typeface="Nexa" panose="00000A00000000000000" pitchFamily="50" charset="0"/>
              <a:sym typeface="+mn-ea"/>
            </a:endParaRPr>
          </a:p>
          <a:p>
            <a:pPr marL="285750" indent="-285750">
              <a:lnSpc>
                <a:spcPct val="100000"/>
              </a:lnSpc>
              <a:spcBef>
                <a:spcPts val="0"/>
              </a:spcBef>
              <a:spcAft>
                <a:spcPts val="0"/>
              </a:spcAft>
              <a:buFont typeface="Arial" panose="020B0604020202090204" pitchFamily="34" charset="0"/>
              <a:buChar char="•"/>
            </a:pPr>
            <a:r>
              <a:rPr lang="en-US" altLang="zh-CN" kern="100" dirty="0">
                <a:latin typeface="Nexa" panose="00000A00000000000000" pitchFamily="50" charset="0"/>
                <a:ea typeface="宋体" pitchFamily="2" charset="-122"/>
                <a:cs typeface="Nexa" panose="00000A00000000000000" pitchFamily="50" charset="0"/>
                <a:sym typeface="+mn-ea"/>
              </a:rPr>
              <a:t>DC IN</a:t>
            </a:r>
            <a:r>
              <a:rPr lang="zh-CN" altLang="en-US" kern="100" dirty="0">
                <a:latin typeface="Nexa" panose="00000A00000000000000" pitchFamily="50" charset="0"/>
                <a:ea typeface="宋体" pitchFamily="2" charset="-122"/>
                <a:cs typeface="Nexa" panose="00000A00000000000000" pitchFamily="50" charset="0"/>
                <a:sym typeface="+mn-ea"/>
              </a:rPr>
              <a:t>：</a:t>
            </a:r>
            <a:r>
              <a:rPr lang="en-US" altLang="zh-CN" kern="100" dirty="0">
                <a:latin typeface="Nexa" panose="00000A00000000000000" pitchFamily="50" charset="0"/>
                <a:ea typeface="宋体" pitchFamily="2" charset="-122"/>
                <a:cs typeface="Nexa" panose="00000A00000000000000" pitchFamily="50" charset="0"/>
                <a:sym typeface="+mn-ea"/>
              </a:rPr>
              <a:t>power</a:t>
            </a:r>
            <a:endParaRPr lang="en-US" altLang="zh-CN" kern="100" dirty="0">
              <a:latin typeface="Nexa" panose="00000A00000000000000" pitchFamily="50" charset="0"/>
              <a:ea typeface="宋体" pitchFamily="2" charset="-122"/>
              <a:cs typeface="Nexa" panose="00000A00000000000000" pitchFamily="50" charset="0"/>
              <a:sym typeface="+mn-ea"/>
            </a:endParaRPr>
          </a:p>
          <a:p>
            <a:pPr marL="285750" indent="-285750">
              <a:lnSpc>
                <a:spcPct val="100000"/>
              </a:lnSpc>
              <a:spcBef>
                <a:spcPts val="0"/>
              </a:spcBef>
              <a:spcAft>
                <a:spcPts val="0"/>
              </a:spcAft>
              <a:buFont typeface="Arial" panose="020B0604020202090204" pitchFamily="34" charset="0"/>
              <a:buChar char="•"/>
            </a:pPr>
            <a:r>
              <a:rPr lang="en-US" altLang="zh-CN" kern="100" dirty="0">
                <a:latin typeface="Nexa" panose="00000A00000000000000" pitchFamily="50" charset="0"/>
                <a:ea typeface="宋体" pitchFamily="2" charset="-122"/>
                <a:cs typeface="Nexa" panose="00000A00000000000000" pitchFamily="50" charset="0"/>
                <a:sym typeface="+mn-ea"/>
              </a:rPr>
              <a:t>2.0</a:t>
            </a:r>
            <a:r>
              <a:rPr lang="zh-CN" altLang="en-US" kern="100" dirty="0">
                <a:latin typeface="Nexa" panose="00000A00000000000000" pitchFamily="50" charset="0"/>
                <a:ea typeface="宋体" pitchFamily="2" charset="-122"/>
                <a:cs typeface="Nexa" panose="00000A00000000000000" pitchFamily="50" charset="0"/>
                <a:sym typeface="+mn-ea"/>
              </a:rPr>
              <a:t>：</a:t>
            </a:r>
            <a:r>
              <a:rPr lang="en-US" altLang="zh-CN" kern="100" dirty="0">
                <a:latin typeface="Nexa" panose="00000A00000000000000" pitchFamily="50" charset="0"/>
                <a:ea typeface="宋体" pitchFamily="2" charset="-122"/>
                <a:cs typeface="Nexa" panose="00000A00000000000000" pitchFamily="50" charset="0"/>
                <a:sym typeface="+mn-ea"/>
              </a:rPr>
              <a:t>For firmware update and debug</a:t>
            </a:r>
            <a:endParaRPr lang="en-US" altLang="zh-CN" kern="100" dirty="0">
              <a:latin typeface="Nexa" panose="00000A00000000000000" pitchFamily="50" charset="0"/>
              <a:ea typeface="宋体" pitchFamily="2" charset="-122"/>
              <a:cs typeface="Nexa" panose="00000A00000000000000" pitchFamily="50" charset="0"/>
              <a:sym typeface="+mn-ea"/>
            </a:endParaRPr>
          </a:p>
          <a:p>
            <a:pPr marL="285750" indent="-285750">
              <a:lnSpc>
                <a:spcPct val="100000"/>
              </a:lnSpc>
              <a:spcBef>
                <a:spcPts val="0"/>
              </a:spcBef>
              <a:spcAft>
                <a:spcPts val="0"/>
              </a:spcAft>
              <a:buFont typeface="Arial" panose="020B0604020202090204" pitchFamily="34" charset="0"/>
              <a:buChar char="•"/>
            </a:pPr>
            <a:r>
              <a:rPr lang="en-US" altLang="zh-CN" kern="100" dirty="0">
                <a:latin typeface="Nexa" panose="00000A00000000000000" pitchFamily="50" charset="0"/>
                <a:ea typeface="宋体" pitchFamily="2" charset="-122"/>
                <a:cs typeface="Nexa" panose="00000A00000000000000" pitchFamily="50" charset="0"/>
                <a:sym typeface="+mn-ea"/>
              </a:rPr>
              <a:t>EXT</a:t>
            </a:r>
            <a:r>
              <a:rPr lang="zh-CN" altLang="en-US" kern="100" dirty="0">
                <a:latin typeface="Nexa" panose="00000A00000000000000" pitchFamily="50" charset="0"/>
                <a:ea typeface="宋体" pitchFamily="2" charset="-122"/>
                <a:cs typeface="Nexa" panose="00000A00000000000000" pitchFamily="50" charset="0"/>
                <a:sym typeface="+mn-ea"/>
              </a:rPr>
              <a:t>：</a:t>
            </a:r>
            <a:r>
              <a:rPr lang="en-US" altLang="zh-CN" kern="100" dirty="0">
                <a:latin typeface="Nexa" panose="00000A00000000000000" pitchFamily="50" charset="0"/>
                <a:ea typeface="宋体" pitchFamily="2" charset="-122"/>
                <a:cs typeface="Nexa" panose="00000A00000000000000" pitchFamily="50" charset="0"/>
                <a:sym typeface="+mn-ea"/>
              </a:rPr>
              <a:t>To connect ext microphone (for future use)</a:t>
            </a:r>
            <a:endParaRPr lang="en-US" altLang="zh-CN" kern="100" dirty="0">
              <a:latin typeface="Nexa" panose="00000A00000000000000" pitchFamily="50" charset="0"/>
              <a:ea typeface="宋体" pitchFamily="2" charset="-122"/>
              <a:cs typeface="Nexa" panose="00000A00000000000000" pitchFamily="50" charset="0"/>
              <a:sym typeface="+mn-ea"/>
            </a:endParaRPr>
          </a:p>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文本占位符 2"/>
          <p:cNvSpPr>
            <a:spLocks noGrp="1"/>
          </p:cNvSpPr>
          <p:nvPr>
            <p:ph type="body" idx="1"/>
          </p:nvPr>
        </p:nvSpPr>
        <p:spPr/>
        <p:txBody>
          <a:bodyPr/>
          <a:lstStyle/>
          <a:p>
            <a:pPr algn="l"/>
            <a:r>
              <a:rPr lang="en-US" altLang="zh-CN"/>
              <a:t>U50</a:t>
            </a:r>
            <a:r>
              <a:rPr lang="zh-CN" altLang="en-US"/>
              <a:t>适用于中小型会议室场景，可搭配</a:t>
            </a:r>
            <a:r>
              <a:rPr lang="en-US" altLang="zh-CN">
                <a:solidFill>
                  <a:srgbClr val="FF0000"/>
                </a:solidFill>
                <a:latin typeface="Nexa Regular" panose="00000A00000000000000" charset="0"/>
                <a:cs typeface="Nexa Regular" panose="00000A00000000000000" charset="0"/>
                <a:sym typeface="+mn-ea"/>
              </a:rPr>
              <a:t>XCroe kit</a:t>
            </a:r>
            <a:r>
              <a:rPr lang="zh-CN" altLang="en-US">
                <a:solidFill>
                  <a:srgbClr val="FF0000"/>
                </a:solidFill>
                <a:latin typeface="Nexa Regular" panose="00000A00000000000000" charset="0"/>
                <a:cs typeface="Nexa Regular" panose="00000A00000000000000" charset="0"/>
                <a:sym typeface="+mn-ea"/>
              </a:rPr>
              <a:t>、</a:t>
            </a:r>
            <a:r>
              <a:rPr lang="en-US" altLang="zh-CN">
                <a:solidFill>
                  <a:srgbClr val="FF0000"/>
                </a:solidFill>
                <a:latin typeface="Nexa Regular" panose="00000A00000000000000" charset="0"/>
                <a:cs typeface="Nexa Regular" panose="00000A00000000000000" charset="0"/>
                <a:sym typeface="+mn-ea"/>
              </a:rPr>
              <a:t>XCroe kit Pro</a:t>
            </a:r>
            <a:r>
              <a:rPr lang="zh-CN" altLang="en-US">
                <a:solidFill>
                  <a:srgbClr val="FF0000"/>
                </a:solidFill>
                <a:latin typeface="Nexa Regular" panose="00000A00000000000000" charset="0"/>
                <a:cs typeface="Nexa Regular" panose="00000A00000000000000" charset="0"/>
                <a:sym typeface="+mn-ea"/>
              </a:rPr>
              <a:t>组合销售</a:t>
            </a:r>
            <a:endParaRPr lang="zh-CN" altLang="en-US">
              <a:solidFill>
                <a:srgbClr val="FF0000"/>
              </a:solidFill>
              <a:latin typeface="Nexa Regular" panose="00000A00000000000000" charset="0"/>
              <a:cs typeface="Nexa Regular" panose="00000A00000000000000" charset="0"/>
              <a:sym typeface="+mn-ea"/>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altLang="zh-CN">
                <a:sym typeface="+mn-ea"/>
              </a:rPr>
              <a:t>U50</a:t>
            </a:r>
            <a:r>
              <a:rPr lang="zh-CN" altLang="en-US">
                <a:sym typeface="+mn-ea"/>
              </a:rPr>
              <a:t>适用于中小型会议室场景，可搭配</a:t>
            </a:r>
            <a:r>
              <a:rPr lang="en-US" altLang="zh-CN">
                <a:solidFill>
                  <a:srgbClr val="FF0000"/>
                </a:solidFill>
                <a:latin typeface="Nexa Regular" panose="00000A00000000000000" charset="0"/>
                <a:cs typeface="Nexa Regular" panose="00000A00000000000000" charset="0"/>
                <a:sym typeface="+mn-ea"/>
              </a:rPr>
              <a:t>XCroe kit</a:t>
            </a:r>
            <a:r>
              <a:rPr lang="zh-CN" altLang="en-US">
                <a:solidFill>
                  <a:srgbClr val="FF0000"/>
                </a:solidFill>
                <a:latin typeface="Nexa Regular" panose="00000A00000000000000" charset="0"/>
                <a:cs typeface="Nexa Regular" panose="00000A00000000000000" charset="0"/>
                <a:sym typeface="+mn-ea"/>
              </a:rPr>
              <a:t>、</a:t>
            </a:r>
            <a:r>
              <a:rPr lang="en-US" altLang="zh-CN">
                <a:solidFill>
                  <a:srgbClr val="FF0000"/>
                </a:solidFill>
                <a:latin typeface="Nexa Regular" panose="00000A00000000000000" charset="0"/>
                <a:cs typeface="Nexa Regular" panose="00000A00000000000000" charset="0"/>
                <a:sym typeface="+mn-ea"/>
              </a:rPr>
              <a:t>XCroe kit Pro</a:t>
            </a:r>
            <a:r>
              <a:rPr lang="zh-CN" altLang="en-US">
                <a:solidFill>
                  <a:srgbClr val="FF0000"/>
                </a:solidFill>
                <a:latin typeface="Nexa Regular" panose="00000A00000000000000" charset="0"/>
                <a:cs typeface="Nexa Regular" panose="00000A00000000000000" charset="0"/>
                <a:sym typeface="+mn-ea"/>
              </a:rPr>
              <a:t>组合销售的连接方式</a:t>
            </a:r>
            <a:endParaRPr lang="zh-CN" altLang="en-US">
              <a:solidFill>
                <a:srgbClr val="FF0000"/>
              </a:solidFill>
              <a:latin typeface="Nexa Regular" panose="00000A00000000000000" charset="0"/>
              <a:cs typeface="Nexa Regular" panose="00000A00000000000000" charset="0"/>
              <a:sym typeface="+mn-ea"/>
            </a:endParaRPr>
          </a:p>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altLang="zh-CN">
                <a:sym typeface="+mn-ea"/>
              </a:rPr>
              <a:t>U50</a:t>
            </a:r>
            <a:r>
              <a:rPr lang="zh-CN" altLang="en-US">
                <a:sym typeface="+mn-ea"/>
              </a:rPr>
              <a:t>适用于中小型会议室场景，用于</a:t>
            </a:r>
            <a:r>
              <a:rPr lang="en-US" altLang="zh-CN">
                <a:sym typeface="+mn-ea"/>
              </a:rPr>
              <a:t>BYOD</a:t>
            </a:r>
            <a:r>
              <a:rPr lang="zh-CN" altLang="en-US">
                <a:sym typeface="+mn-ea"/>
              </a:rPr>
              <a:t>的产品连接方式</a:t>
            </a:r>
            <a:endParaRPr lang="zh-CN" altLang="en-US">
              <a:sym typeface="+mn-ea"/>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altLang="zh-CN">
                <a:sym typeface="+mn-ea"/>
              </a:rPr>
              <a:t>U50</a:t>
            </a:r>
            <a:r>
              <a:rPr lang="zh-CN" altLang="en-US">
                <a:sym typeface="+mn-ea"/>
              </a:rPr>
              <a:t>与</a:t>
            </a:r>
            <a:r>
              <a:rPr lang="en-US" altLang="zh-CN">
                <a:sym typeface="+mn-ea"/>
              </a:rPr>
              <a:t>Display CMA series</a:t>
            </a:r>
            <a:r>
              <a:rPr lang="zh-CN" altLang="en-US">
                <a:sym typeface="+mn-ea"/>
              </a:rPr>
              <a:t>搭配适用于中小型会议室场景</a:t>
            </a:r>
            <a:r>
              <a:rPr lang="zh-CN">
                <a:sym typeface="+mn-ea"/>
              </a:rPr>
              <a:t>的方案</a:t>
            </a:r>
            <a:endParaRPr lang="zh-CN">
              <a:sym typeface="+mn-ea"/>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卓越光学与影像性能</a:t>
            </a:r>
            <a:endParaRPr lang="zh-CN" altLang="en-US"/>
          </a:p>
          <a:p>
            <a:r>
              <a:rPr lang="zh-CN" altLang="en-US"/>
              <a:t>镜头配置：采用</a:t>
            </a:r>
            <a:r>
              <a:rPr lang="en-US" altLang="zh-CN"/>
              <a:t> 12 </a:t>
            </a:r>
            <a:r>
              <a:rPr lang="zh-CN" altLang="en-US"/>
              <a:t>片高清光学镜片组成的镜头模组，镜头光学参数达到</a:t>
            </a:r>
            <a:r>
              <a:rPr lang="en-US" altLang="zh-CN"/>
              <a:t> 2500 TV line </a:t>
            </a:r>
            <a:r>
              <a:rPr lang="zh-CN" altLang="en-US"/>
              <a:t>超高图像解析力，较行业平均水平高出</a:t>
            </a:r>
            <a:r>
              <a:rPr lang="en-US" altLang="zh-CN"/>
              <a:t> 20%</a:t>
            </a:r>
            <a:r>
              <a:rPr lang="zh-CN" altLang="en-US"/>
              <a:t>。在中小型米会议室内，能清晰捕捉人像面部细节、会场信息等，对比传统镜头成像细节更丰富、画面更清晰。</a:t>
            </a:r>
            <a:endParaRPr lang="zh-CN" altLang="en-US"/>
          </a:p>
          <a:p>
            <a:r>
              <a:rPr lang="zh-CN" altLang="en-US"/>
              <a:t>图像强不强，关键还要看硬核配置：传感器尺寸够不够大、镜头光圈、（镜头组有没有长焦微距广角全家桶</a:t>
            </a:r>
            <a:r>
              <a:rPr lang="en-US" altLang="zh-CN"/>
              <a:t>—</a:t>
            </a:r>
            <a:r>
              <a:rPr lang="zh-CN" altLang="en-US"/>
              <a:t>四摄）、对焦速度有没有秒定、镜片镀膜防炫光效果，再加上厂家的调校功力和芯片的算力</a:t>
            </a:r>
            <a:r>
              <a:rPr lang="en-US" altLang="zh-CN"/>
              <a:t>buff</a:t>
            </a:r>
            <a:r>
              <a:rPr lang="zh-CN" altLang="en-US"/>
              <a:t>，这些组合拳打好了才能出好片！</a:t>
            </a:r>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sym typeface="+mn-ea"/>
              </a:rPr>
              <a:t>双摄拼接技术：</a:t>
            </a:r>
            <a:endParaRPr lang="zh-CN" altLang="en-US"/>
          </a:p>
          <a:p>
            <a:r>
              <a:rPr lang="zh-CN" altLang="en-US">
                <a:sym typeface="+mn-ea"/>
              </a:rPr>
              <a:t>创新的</a:t>
            </a:r>
            <a:r>
              <a:rPr lang="en-US" altLang="zh-CN">
                <a:sym typeface="+mn-ea"/>
              </a:rPr>
              <a:t> dual-eye Stitching video solution</a:t>
            </a:r>
            <a:r>
              <a:rPr lang="zh-CN" altLang="en-US">
                <a:sym typeface="+mn-ea"/>
              </a:rPr>
              <a:t>，将两个图像传感器结合，实现</a:t>
            </a:r>
            <a:r>
              <a:rPr lang="en-US" altLang="zh-CN">
                <a:sym typeface="+mn-ea"/>
              </a:rPr>
              <a:t> 100MP </a:t>
            </a:r>
            <a:r>
              <a:rPr lang="zh-CN" altLang="en-US">
                <a:sym typeface="+mn-ea"/>
              </a:rPr>
              <a:t>超高像素采集。传感器总面积较单摄增加</a:t>
            </a:r>
            <a:r>
              <a:rPr lang="en-US" altLang="zh-CN">
                <a:sym typeface="+mn-ea"/>
              </a:rPr>
              <a:t> 1.8 </a:t>
            </a:r>
            <a:r>
              <a:rPr lang="zh-CN" altLang="en-US">
                <a:sym typeface="+mn-ea"/>
              </a:rPr>
              <a:t>倍，显著提升进光量，即使在弱光会议室环境下，也能保证画面清晰明亮、色彩还原精准，呈现细腻逼真的视觉效果</a:t>
            </a:r>
            <a:r>
              <a:rPr lang="en-US" altLang="zh-CN">
                <a:sym typeface="+mn-ea"/>
              </a:rPr>
              <a:t> </a:t>
            </a:r>
            <a:r>
              <a:rPr lang="zh-CN" altLang="en-US">
                <a:sym typeface="+mn-ea"/>
              </a:rPr>
              <a:t>。超大水平视场角达</a:t>
            </a:r>
            <a:r>
              <a:rPr lang="en-US" altLang="zh-CN">
                <a:sym typeface="+mn-ea"/>
              </a:rPr>
              <a:t> 125</a:t>
            </a:r>
            <a:r>
              <a:rPr lang="en-US" altLang="en-US">
                <a:sym typeface="+mn-ea"/>
              </a:rPr>
              <a:t>°</a:t>
            </a:r>
            <a:r>
              <a:rPr lang="zh-CN" altLang="en-US">
                <a:sym typeface="+mn-ea"/>
              </a:rPr>
              <a:t>，较单摄方案拥有更广阔的视野范围，无论是小型会议室还是大型会议空间，都能完整覆盖参会人员与会议场景，避免画面细节缺失。</a:t>
            </a:r>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文本占位符 2"/>
          <p:cNvSpPr>
            <a:spLocks noGrp="1"/>
          </p:cNvSpPr>
          <p:nvPr>
            <p:ph type="body" idx="1"/>
          </p:nvPr>
        </p:nvSpPr>
        <p:spPr/>
        <p:txBody>
          <a:bodyPr/>
          <a:lstStyle/>
          <a:p>
            <a:pPr marL="38100" marR="0" lvl="0" indent="0" algn="just" defTabSz="914400" rtl="0" eaLnBrk="1" fontAlgn="auto" latinLnBrk="0" hangingPunct="1">
              <a:lnSpc>
                <a:spcPct val="150000"/>
              </a:lnSpc>
              <a:spcBef>
                <a:spcPts val="120"/>
              </a:spcBef>
              <a:spcAft>
                <a:spcPts val="0"/>
              </a:spcAft>
              <a:buClrTx/>
              <a:buSzTx/>
              <a:buFont typeface="Wingdings" panose="05000000000000000000" pitchFamily="2" charset="2"/>
              <a:buNone/>
              <a:defRPr/>
            </a:pPr>
            <a:endParaRPr lang="zh-CN" altLang="en-US" kern="100" dirty="0">
              <a:latin typeface="Segoe UI" panose="020B0502040204020203" pitchFamily="34" charset="0"/>
              <a:ea typeface="宋体" pitchFamily="2" charset="-122"/>
              <a:cs typeface="Segoe UI" panose="020B0502040204020203" pitchFamily="34" charset="0"/>
              <a:sym typeface="+mn-ea"/>
            </a:endParaRPr>
          </a:p>
          <a:p>
            <a:pPr marL="38100" marR="0" lvl="0" indent="0" algn="just" defTabSz="914400" rtl="0" eaLnBrk="1" fontAlgn="auto" latinLnBrk="0" hangingPunct="1">
              <a:lnSpc>
                <a:spcPct val="150000"/>
              </a:lnSpc>
              <a:spcBef>
                <a:spcPts val="120"/>
              </a:spcBef>
              <a:spcAft>
                <a:spcPts val="0"/>
              </a:spcAft>
              <a:buClrTx/>
              <a:buSzTx/>
              <a:buFont typeface="Wingdings" panose="05000000000000000000" pitchFamily="2" charset="2"/>
              <a:buNone/>
              <a:defRPr/>
            </a:pPr>
            <a:r>
              <a:rPr lang="zh-CN" altLang="en-US">
                <a:sym typeface="+mn-ea"/>
              </a:rPr>
              <a:t>支持全像素全向对焦技术、双原生</a:t>
            </a:r>
            <a:r>
              <a:rPr lang="en-US" altLang="zh-CN">
                <a:sym typeface="+mn-ea"/>
              </a:rPr>
              <a:t>ISO Fusion Max</a:t>
            </a:r>
            <a:r>
              <a:rPr lang="zh-CN" altLang="en-US">
                <a:sym typeface="+mn-ea"/>
              </a:rPr>
              <a:t>技术（所以其动态范围最终高达</a:t>
            </a:r>
            <a:r>
              <a:rPr lang="en-US" altLang="zh-CN">
                <a:sym typeface="+mn-ea"/>
              </a:rPr>
              <a:t>13.2EV</a:t>
            </a:r>
            <a:r>
              <a:rPr lang="zh-CN" altLang="en-US">
                <a:sym typeface="+mn-ea"/>
              </a:rPr>
              <a:t>）、</a:t>
            </a:r>
            <a:r>
              <a:rPr lang="en-US" altLang="zh-CN">
                <a:sym typeface="+mn-ea"/>
              </a:rPr>
              <a:t>DOL-HDR</a:t>
            </a:r>
            <a:r>
              <a:rPr lang="zh-CN" altLang="en-US">
                <a:sym typeface="+mn-ea"/>
              </a:rPr>
              <a:t>技术</a:t>
            </a:r>
            <a:endParaRPr lang="zh-CN" altLang="en-US"/>
          </a:p>
          <a:p>
            <a:pPr marL="38100" marR="0" lvl="0" indent="0" algn="just" defTabSz="914400" rtl="0" eaLnBrk="1" fontAlgn="auto" latinLnBrk="0" hangingPunct="1">
              <a:lnSpc>
                <a:spcPct val="150000"/>
              </a:lnSpc>
              <a:spcBef>
                <a:spcPts val="120"/>
              </a:spcBef>
              <a:spcAft>
                <a:spcPts val="0"/>
              </a:spcAft>
              <a:buClrTx/>
              <a:buSzTx/>
              <a:buFont typeface="Wingdings" panose="05000000000000000000" pitchFamily="2" charset="2"/>
              <a:buNone/>
              <a:defRPr/>
            </a:pPr>
            <a:endParaRPr lang="zh-CN" altLang="en-US"/>
          </a:p>
          <a:p>
            <a:pPr marL="38100" marR="0" lvl="0" indent="0" algn="just" defTabSz="914400" rtl="0" eaLnBrk="1" fontAlgn="auto" latinLnBrk="0" hangingPunct="1">
              <a:lnSpc>
                <a:spcPct val="150000"/>
              </a:lnSpc>
              <a:spcBef>
                <a:spcPts val="120"/>
              </a:spcBef>
              <a:spcAft>
                <a:spcPts val="0"/>
              </a:spcAft>
              <a:buClrTx/>
              <a:buSzTx/>
              <a:buFont typeface="Wingdings" panose="05000000000000000000" pitchFamily="2" charset="2"/>
              <a:buNone/>
              <a:defRPr/>
            </a:pPr>
            <a:r>
              <a:rPr lang="zh-CN" altLang="en-US">
                <a:sym typeface="+mn-ea"/>
              </a:rPr>
              <a:t>如果想保持高像素数量和大型传感器（意味着像素尺寸较大），又不想牺牲画质，那么全像素八核对焦就是一个解决方案。全像素八核对焦结合了</a:t>
            </a:r>
            <a:r>
              <a:rPr lang="en-US" altLang="zh-CN">
                <a:sym typeface="+mn-ea"/>
              </a:rPr>
              <a:t>Quad Bayer</a:t>
            </a:r>
            <a:r>
              <a:rPr lang="zh-CN" altLang="en-US">
                <a:sym typeface="+mn-ea"/>
              </a:rPr>
              <a:t>排列和全像素双核对焦的优点，每个像素拥有两个</a:t>
            </a:r>
            <a:r>
              <a:rPr lang="en-US" altLang="zh-CN">
                <a:sym typeface="+mn-ea"/>
              </a:rPr>
              <a:t>PD</a:t>
            </a:r>
            <a:r>
              <a:rPr lang="zh-CN" altLang="en-US">
                <a:sym typeface="+mn-ea"/>
              </a:rPr>
              <a:t>，八个</a:t>
            </a:r>
            <a:r>
              <a:rPr lang="en-US" altLang="zh-CN">
                <a:sym typeface="+mn-ea"/>
              </a:rPr>
              <a:t>PD</a:t>
            </a:r>
            <a:r>
              <a:rPr lang="zh-CN" altLang="en-US">
                <a:sym typeface="+mn-ea"/>
              </a:rPr>
              <a:t>总共为四个像素提供相位差信息。</a:t>
            </a:r>
            <a:endParaRPr lang="zh-CN" altLang="en-US"/>
          </a:p>
          <a:p>
            <a:pPr marL="38100" marR="0" lvl="0" indent="0" algn="just" defTabSz="914400" rtl="0" eaLnBrk="1" fontAlgn="auto" latinLnBrk="0" hangingPunct="1">
              <a:lnSpc>
                <a:spcPct val="150000"/>
              </a:lnSpc>
              <a:spcBef>
                <a:spcPts val="120"/>
              </a:spcBef>
              <a:spcAft>
                <a:spcPts val="0"/>
              </a:spcAft>
              <a:buClrTx/>
              <a:buSzTx/>
              <a:buFont typeface="Wingdings" panose="05000000000000000000" pitchFamily="2" charset="2"/>
              <a:buNone/>
              <a:defRPr/>
            </a:pPr>
            <a:endParaRPr lang="zh-CN" altLang="en-US" kern="100" dirty="0">
              <a:latin typeface="Segoe UI" panose="020B0502040204020203" pitchFamily="34" charset="0"/>
              <a:ea typeface="宋体" pitchFamily="2" charset="-122"/>
              <a:cs typeface="Segoe UI" panose="020B0502040204020203" pitchFamily="34" charset="0"/>
              <a:sym typeface="+mn-ea"/>
            </a:endParaRPr>
          </a:p>
          <a:p>
            <a:pPr marL="38100" marR="0" lvl="0" indent="0" algn="just" defTabSz="914400" rtl="0" eaLnBrk="1" fontAlgn="auto" latinLnBrk="0" hangingPunct="1">
              <a:lnSpc>
                <a:spcPct val="150000"/>
              </a:lnSpc>
              <a:spcBef>
                <a:spcPts val="120"/>
              </a:spcBef>
              <a:spcAft>
                <a:spcPts val="0"/>
              </a:spcAft>
              <a:buClrTx/>
              <a:buSzTx/>
              <a:buFont typeface="Wingdings" panose="05000000000000000000" pitchFamily="2" charset="2"/>
              <a:buNone/>
              <a:defRPr/>
            </a:pPr>
            <a:endParaRPr lang="zh-CN" altLang="en-US" kern="100" dirty="0">
              <a:latin typeface="Segoe UI" panose="020B0502040204020203" pitchFamily="34" charset="0"/>
              <a:ea typeface="宋体" pitchFamily="2" charset="-122"/>
              <a:cs typeface="Segoe UI" panose="020B0502040204020203" pitchFamily="34" charset="0"/>
              <a:sym typeface="+mn-ea"/>
            </a:endParaRPr>
          </a:p>
          <a:p>
            <a:pPr marL="38100" marR="0" lvl="0" indent="0" algn="just" defTabSz="914400" rtl="0" eaLnBrk="1" fontAlgn="auto" latinLnBrk="0" hangingPunct="1">
              <a:lnSpc>
                <a:spcPct val="150000"/>
              </a:lnSpc>
              <a:spcBef>
                <a:spcPts val="120"/>
              </a:spcBef>
              <a:spcAft>
                <a:spcPts val="0"/>
              </a:spcAft>
              <a:buClrTx/>
              <a:buSzTx/>
              <a:buFont typeface="Wingdings" panose="05000000000000000000" pitchFamily="2" charset="2"/>
              <a:buNone/>
              <a:defRPr/>
            </a:pPr>
            <a:endParaRPr lang="zh-CN" altLang="en-US" kern="100" dirty="0">
              <a:latin typeface="Segoe UI" panose="020B0502040204020203" pitchFamily="34" charset="0"/>
              <a:ea typeface="宋体" pitchFamily="2" charset="-122"/>
              <a:cs typeface="Segoe UI" panose="020B0502040204020203" pitchFamily="34" charset="0"/>
              <a:sym typeface="+mn-ea"/>
            </a:endParaRPr>
          </a:p>
          <a:p>
            <a:pPr marL="38100" marR="0" lvl="0" indent="0" algn="just" defTabSz="914400" rtl="0" eaLnBrk="1" fontAlgn="auto" latinLnBrk="0" hangingPunct="1">
              <a:lnSpc>
                <a:spcPct val="150000"/>
              </a:lnSpc>
              <a:spcBef>
                <a:spcPts val="120"/>
              </a:spcBef>
              <a:spcAft>
                <a:spcPts val="0"/>
              </a:spcAft>
              <a:buClrTx/>
              <a:buSzTx/>
              <a:buFont typeface="Wingdings" panose="05000000000000000000" pitchFamily="2" charset="2"/>
              <a:buNone/>
              <a:defRPr/>
            </a:pPr>
            <a:r>
              <a:rPr lang="zh-CN" altLang="en-US" kern="100" dirty="0">
                <a:latin typeface="Segoe UI" panose="020B0502040204020203" pitchFamily="34" charset="0"/>
                <a:ea typeface="宋体" pitchFamily="2" charset="-122"/>
                <a:cs typeface="Segoe UI" panose="020B0502040204020203" pitchFamily="34" charset="0"/>
                <a:sym typeface="+mn-ea"/>
              </a:rPr>
              <a:t>举个例子：</a:t>
            </a:r>
            <a:r>
              <a:rPr lang="en-US" altLang="zh-CN" kern="100" dirty="0">
                <a:latin typeface="Segoe UI" panose="020B0502040204020203" pitchFamily="34" charset="0"/>
                <a:ea typeface="宋体" pitchFamily="2" charset="-122"/>
                <a:cs typeface="Segoe UI" panose="020B0502040204020203" pitchFamily="34" charset="0"/>
                <a:sym typeface="+mn-ea"/>
              </a:rPr>
              <a:t>大底进光量的优势，比如将 sensor 比作窗户，大底就像是大窗户，能让更多的光线照进来，所以在低光环境下也能看得更清楚，而小窗户（小底）则光线有限，画面就会偏暗。这样可以帮助销售同事快速理解大底与采光量之间的关系，以及采光量对图像质量的影响。</a:t>
            </a:r>
            <a:endParaRPr lang="en-US" altLang="zh-CN" kern="100" dirty="0">
              <a:latin typeface="Segoe UI" panose="020B0502040204020203" pitchFamily="34" charset="0"/>
              <a:ea typeface="宋体" pitchFamily="2" charset="-122"/>
              <a:cs typeface="Segoe UI" panose="020B0502040204020203" pitchFamily="34" charset="0"/>
              <a:sym typeface="+mn-ea"/>
            </a:endParaRPr>
          </a:p>
          <a:p>
            <a:pPr marL="38100" marR="0" lvl="0" indent="0" algn="just" defTabSz="914400" rtl="0" eaLnBrk="1" fontAlgn="auto" latinLnBrk="0" hangingPunct="1">
              <a:lnSpc>
                <a:spcPct val="150000"/>
              </a:lnSpc>
              <a:spcBef>
                <a:spcPts val="120"/>
              </a:spcBef>
              <a:spcAft>
                <a:spcPts val="0"/>
              </a:spcAft>
              <a:buClrTx/>
              <a:buSzTx/>
              <a:buFont typeface="Wingdings" panose="05000000000000000000" pitchFamily="2" charset="2"/>
              <a:buNone/>
              <a:defRPr/>
            </a:pPr>
            <a:endParaRPr lang="en-US" altLang="zh-CN" kern="100" dirty="0">
              <a:latin typeface="Segoe UI" panose="020B0502040204020203" pitchFamily="34" charset="0"/>
              <a:ea typeface="宋体" pitchFamily="2" charset="-122"/>
              <a:cs typeface="Segoe UI" panose="020B0502040204020203" pitchFamily="34" charset="0"/>
              <a:sym typeface="+mn-ea"/>
            </a:endParaRPr>
          </a:p>
          <a:p>
            <a:pPr marL="38100" marR="0" lvl="0" indent="0" algn="just" defTabSz="914400" rtl="0" eaLnBrk="1" fontAlgn="auto" latinLnBrk="0" hangingPunct="1">
              <a:lnSpc>
                <a:spcPct val="150000"/>
              </a:lnSpc>
              <a:spcBef>
                <a:spcPts val="120"/>
              </a:spcBef>
              <a:spcAft>
                <a:spcPts val="0"/>
              </a:spcAft>
              <a:buClrTx/>
              <a:buSzTx/>
              <a:buFont typeface="Wingdings" panose="05000000000000000000" pitchFamily="2" charset="2"/>
              <a:buNone/>
              <a:defRPr/>
            </a:pPr>
            <a:endParaRPr lang="en-US" altLang="zh-CN" kern="100" dirty="0">
              <a:latin typeface="Segoe UI" panose="020B0502040204020203" pitchFamily="34" charset="0"/>
              <a:ea typeface="宋体" pitchFamily="2" charset="-122"/>
              <a:cs typeface="Segoe UI" panose="020B0502040204020203" pitchFamily="34" charset="0"/>
              <a:sym typeface="+mn-ea"/>
            </a:endParaRPr>
          </a:p>
          <a:p>
            <a:pPr marL="38100" marR="0" lvl="0" indent="0" algn="just" defTabSz="914400" rtl="0" eaLnBrk="1" fontAlgn="auto" latinLnBrk="0" hangingPunct="1">
              <a:lnSpc>
                <a:spcPct val="150000"/>
              </a:lnSpc>
              <a:spcBef>
                <a:spcPts val="120"/>
              </a:spcBef>
              <a:spcAft>
                <a:spcPts val="0"/>
              </a:spcAft>
              <a:buClrTx/>
              <a:buSzTx/>
              <a:buFont typeface="Wingdings" panose="05000000000000000000" pitchFamily="2" charset="2"/>
              <a:buNone/>
              <a:defRPr/>
            </a:pPr>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文本占位符 2"/>
          <p:cNvSpPr>
            <a:spLocks noGrp="1"/>
          </p:cNvSpPr>
          <p:nvPr>
            <p:ph type="body" idx="1"/>
          </p:nvPr>
        </p:nvSpPr>
        <p:spPr/>
        <p:txBody>
          <a:bodyPr/>
          <a:lstStyle/>
          <a:p>
            <a:pPr marL="38100" marR="0" lvl="0" indent="0" algn="just" defTabSz="914400" rtl="0" eaLnBrk="1" fontAlgn="auto" latinLnBrk="0" hangingPunct="1">
              <a:lnSpc>
                <a:spcPct val="150000"/>
              </a:lnSpc>
              <a:spcBef>
                <a:spcPts val="120"/>
              </a:spcBef>
              <a:spcAft>
                <a:spcPts val="0"/>
              </a:spcAft>
              <a:buClrTx/>
              <a:buSzTx/>
              <a:buFont typeface="Wingdings" panose="05000000000000000000" pitchFamily="2" charset="2"/>
              <a:buNone/>
              <a:defRPr/>
            </a:pPr>
            <a:r>
              <a:rPr lang="zh-CN" altLang="en-US" kern="100" dirty="0">
                <a:latin typeface="Segoe UI" panose="020B0502040204020203" pitchFamily="34" charset="0"/>
                <a:ea typeface="宋体" pitchFamily="2" charset="-122"/>
                <a:cs typeface="Segoe UI" panose="020B0502040204020203" pitchFamily="34" charset="0"/>
                <a:sym typeface="+mn-ea"/>
              </a:rPr>
              <a:t>强大的算力与智能处理能力</a:t>
            </a:r>
            <a:endParaRPr lang="zh-CN" altLang="en-US" kern="100" dirty="0">
              <a:latin typeface="Segoe UI" panose="020B0502040204020203" pitchFamily="34" charset="0"/>
              <a:ea typeface="宋体" pitchFamily="2" charset="-122"/>
              <a:cs typeface="Segoe UI" panose="020B0502040204020203" pitchFamily="34" charset="0"/>
              <a:sym typeface="+mn-ea"/>
            </a:endParaRPr>
          </a:p>
          <a:p>
            <a:pPr marL="38100" marR="0" lvl="0" indent="0" algn="just" defTabSz="914400" rtl="0" eaLnBrk="1" fontAlgn="auto" latinLnBrk="0" hangingPunct="1">
              <a:lnSpc>
                <a:spcPct val="150000"/>
              </a:lnSpc>
              <a:spcBef>
                <a:spcPts val="120"/>
              </a:spcBef>
              <a:spcAft>
                <a:spcPts val="0"/>
              </a:spcAft>
              <a:buClrTx/>
              <a:buSzTx/>
              <a:buFont typeface="Wingdings" panose="05000000000000000000" pitchFamily="2" charset="2"/>
              <a:buNone/>
              <a:defRPr/>
            </a:pPr>
            <a:r>
              <a:rPr lang="en-US" altLang="zh-CN" kern="100" dirty="0">
                <a:latin typeface="Segoe UI" panose="020B0502040204020203" pitchFamily="34" charset="0"/>
                <a:ea typeface="宋体" pitchFamily="2" charset="-122"/>
                <a:cs typeface="Segoe UI" panose="020B0502040204020203" pitchFamily="34" charset="0"/>
                <a:sym typeface="+mn-ea"/>
              </a:rPr>
              <a:t>1</a:t>
            </a:r>
            <a:r>
              <a:rPr lang="zh-CN" altLang="en-US" kern="100" dirty="0">
                <a:latin typeface="Segoe UI" panose="020B0502040204020203" pitchFamily="34" charset="0"/>
                <a:ea typeface="宋体" pitchFamily="2" charset="-122"/>
                <a:cs typeface="Segoe UI" panose="020B0502040204020203" pitchFamily="34" charset="0"/>
                <a:sym typeface="+mn-ea"/>
              </a:rPr>
              <a:t>、芯片性能：搭载强大的</a:t>
            </a:r>
            <a:r>
              <a:rPr lang="en-US" altLang="zh-CN" kern="100" dirty="0">
                <a:latin typeface="Segoe UI" panose="020B0502040204020203" pitchFamily="34" charset="0"/>
                <a:ea typeface="宋体" pitchFamily="2" charset="-122"/>
                <a:cs typeface="Segoe UI" panose="020B0502040204020203" pitchFamily="34" charset="0"/>
                <a:sym typeface="+mn-ea"/>
              </a:rPr>
              <a:t> ISP </a:t>
            </a:r>
            <a:r>
              <a:rPr lang="zh-CN" altLang="en-US" kern="100" dirty="0">
                <a:latin typeface="Segoe UI" panose="020B0502040204020203" pitchFamily="34" charset="0"/>
                <a:ea typeface="宋体" pitchFamily="2" charset="-122"/>
                <a:cs typeface="Segoe UI" panose="020B0502040204020203" pitchFamily="34" charset="0"/>
                <a:sym typeface="+mn-ea"/>
              </a:rPr>
              <a:t>独立视频处理芯片与</a:t>
            </a:r>
            <a:r>
              <a:rPr lang="en-US" altLang="zh-CN" kern="100" dirty="0">
                <a:latin typeface="Segoe UI" panose="020B0502040204020203" pitchFamily="34" charset="0"/>
                <a:ea typeface="宋体" pitchFamily="2" charset="-122"/>
                <a:cs typeface="Segoe UI" panose="020B0502040204020203" pitchFamily="34" charset="0"/>
                <a:sym typeface="+mn-ea"/>
              </a:rPr>
              <a:t> NPU</a:t>
            </a:r>
            <a:r>
              <a:rPr lang="zh-CN" altLang="en-US" kern="100" dirty="0">
                <a:latin typeface="Segoe UI" panose="020B0502040204020203" pitchFamily="34" charset="0"/>
                <a:ea typeface="宋体" pitchFamily="2" charset="-122"/>
                <a:cs typeface="Segoe UI" panose="020B0502040204020203" pitchFamily="34" charset="0"/>
                <a:sym typeface="+mn-ea"/>
              </a:rPr>
              <a:t>，内置</a:t>
            </a:r>
            <a:r>
              <a:rPr lang="en-US" altLang="zh-CN" kern="100" dirty="0">
                <a:latin typeface="Segoe UI" panose="020B0502040204020203" pitchFamily="34" charset="0"/>
                <a:ea typeface="宋体" pitchFamily="2" charset="-122"/>
                <a:cs typeface="Segoe UI" panose="020B0502040204020203" pitchFamily="34" charset="0"/>
                <a:sym typeface="+mn-ea"/>
              </a:rPr>
              <a:t> DLA </a:t>
            </a:r>
            <a:r>
              <a:rPr lang="zh-CN" altLang="en-US" kern="100" dirty="0">
                <a:latin typeface="Segoe UI" panose="020B0502040204020203" pitchFamily="34" charset="0"/>
                <a:ea typeface="宋体" pitchFamily="2" charset="-122"/>
                <a:cs typeface="Segoe UI" panose="020B0502040204020203" pitchFamily="34" charset="0"/>
                <a:sym typeface="+mn-ea"/>
              </a:rPr>
              <a:t>模块，具备</a:t>
            </a:r>
            <a:r>
              <a:rPr lang="en-US" altLang="zh-CN" kern="100" dirty="0">
                <a:latin typeface="Segoe UI" panose="020B0502040204020203" pitchFamily="34" charset="0"/>
                <a:ea typeface="宋体" pitchFamily="2" charset="-122"/>
                <a:cs typeface="Segoe UI" panose="020B0502040204020203" pitchFamily="34" charset="0"/>
                <a:sym typeface="+mn-ea"/>
              </a:rPr>
              <a:t> 6T </a:t>
            </a:r>
            <a:r>
              <a:rPr lang="zh-CN" altLang="en-US" kern="100" dirty="0">
                <a:latin typeface="Segoe UI" panose="020B0502040204020203" pitchFamily="34" charset="0"/>
                <a:ea typeface="宋体" pitchFamily="2" charset="-122"/>
                <a:cs typeface="Segoe UI" panose="020B0502040204020203" pitchFamily="34" charset="0"/>
                <a:sym typeface="+mn-ea"/>
              </a:rPr>
              <a:t>超强算力。其中</a:t>
            </a:r>
            <a:r>
              <a:rPr lang="en-US" altLang="zh-CN" kern="100" dirty="0">
                <a:latin typeface="Segoe UI" panose="020B0502040204020203" pitchFamily="34" charset="0"/>
                <a:ea typeface="宋体" pitchFamily="2" charset="-122"/>
                <a:cs typeface="Segoe UI" panose="020B0502040204020203" pitchFamily="34" charset="0"/>
                <a:sym typeface="+mn-ea"/>
              </a:rPr>
              <a:t> NPU </a:t>
            </a:r>
            <a:r>
              <a:rPr lang="zh-CN" altLang="en-US" kern="100" dirty="0">
                <a:latin typeface="Segoe UI" panose="020B0502040204020203" pitchFamily="34" charset="0"/>
                <a:ea typeface="宋体" pitchFamily="2" charset="-122"/>
                <a:cs typeface="Segoe UI" panose="020B0502040204020203" pitchFamily="34" charset="0"/>
                <a:sym typeface="+mn-ea"/>
              </a:rPr>
              <a:t>性能大幅超越市场同类产品</a:t>
            </a:r>
            <a:r>
              <a:rPr lang="en-US" altLang="zh-CN" kern="100" dirty="0">
                <a:latin typeface="Segoe UI" panose="020B0502040204020203" pitchFamily="34" charset="0"/>
                <a:ea typeface="宋体" pitchFamily="2" charset="-122"/>
                <a:cs typeface="Segoe UI" panose="020B0502040204020203" pitchFamily="34" charset="0"/>
                <a:sym typeface="+mn-ea"/>
              </a:rPr>
              <a:t> 50%</a:t>
            </a:r>
            <a:r>
              <a:rPr lang="zh-CN" altLang="en-US" kern="100" dirty="0">
                <a:latin typeface="Segoe UI" panose="020B0502040204020203" pitchFamily="34" charset="0"/>
                <a:ea typeface="宋体" pitchFamily="2" charset="-122"/>
                <a:cs typeface="Segoe UI" panose="020B0502040204020203" pitchFamily="34" charset="0"/>
                <a:sym typeface="+mn-ea"/>
              </a:rPr>
              <a:t>，可在极短时间内完成海量视频数据的深度分析与处理，为视频实时处理、智能分析提供坚实算力基础。</a:t>
            </a:r>
            <a:endParaRPr lang="zh-CN" altLang="en-US" kern="100" dirty="0">
              <a:latin typeface="Segoe UI" panose="020B0502040204020203" pitchFamily="34" charset="0"/>
              <a:ea typeface="宋体" pitchFamily="2" charset="-122"/>
              <a:cs typeface="Segoe UI" panose="020B0502040204020203" pitchFamily="34" charset="0"/>
              <a:sym typeface="+mn-ea"/>
            </a:endParaRPr>
          </a:p>
          <a:p>
            <a:pPr marL="38100" marR="0" lvl="0" indent="0" algn="just" defTabSz="914400" rtl="0" eaLnBrk="1" fontAlgn="auto" latinLnBrk="0" hangingPunct="1">
              <a:lnSpc>
                <a:spcPct val="150000"/>
              </a:lnSpc>
              <a:spcBef>
                <a:spcPts val="120"/>
              </a:spcBef>
              <a:spcAft>
                <a:spcPts val="0"/>
              </a:spcAft>
              <a:buClrTx/>
              <a:buSzTx/>
              <a:buFont typeface="Wingdings" panose="05000000000000000000" pitchFamily="2" charset="2"/>
              <a:buNone/>
              <a:defRPr/>
            </a:pPr>
            <a:r>
              <a:rPr lang="en-US" altLang="zh-CN" kern="100" dirty="0">
                <a:latin typeface="Segoe UI" panose="020B0502040204020203" pitchFamily="34" charset="0"/>
                <a:ea typeface="宋体" pitchFamily="2" charset="-122"/>
                <a:cs typeface="Segoe UI" panose="020B0502040204020203" pitchFamily="34" charset="0"/>
                <a:sym typeface="+mn-ea"/>
              </a:rPr>
              <a:t>2</a:t>
            </a:r>
            <a:r>
              <a:rPr lang="zh-CN" altLang="en-US" kern="100" dirty="0">
                <a:latin typeface="Segoe UI" panose="020B0502040204020203" pitchFamily="34" charset="0"/>
                <a:ea typeface="宋体" pitchFamily="2" charset="-122"/>
                <a:cs typeface="Segoe UI" panose="020B0502040204020203" pitchFamily="34" charset="0"/>
                <a:sym typeface="+mn-ea"/>
              </a:rPr>
              <a:t>、深度学习加速：配备</a:t>
            </a:r>
            <a:r>
              <a:rPr lang="en-US" altLang="zh-CN" kern="100" dirty="0">
                <a:latin typeface="Segoe UI" panose="020B0502040204020203" pitchFamily="34" charset="0"/>
                <a:ea typeface="宋体" pitchFamily="2" charset="-122"/>
                <a:cs typeface="Segoe UI" panose="020B0502040204020203" pitchFamily="34" charset="0"/>
                <a:sym typeface="+mn-ea"/>
              </a:rPr>
              <a:t> Deep Learning Accelerator </a:t>
            </a:r>
            <a:r>
              <a:rPr lang="zh-CN" altLang="en-US" kern="100" dirty="0">
                <a:latin typeface="Segoe UI" panose="020B0502040204020203" pitchFamily="34" charset="0"/>
                <a:ea typeface="宋体" pitchFamily="2" charset="-122"/>
                <a:cs typeface="Segoe UI" panose="020B0502040204020203" pitchFamily="34" charset="0"/>
                <a:sym typeface="+mn-ea"/>
              </a:rPr>
              <a:t>模块，专门针对卷积神经网络前向推理加速，能高效运行各类</a:t>
            </a:r>
            <a:r>
              <a:rPr lang="en-US" altLang="zh-CN" kern="100" dirty="0">
                <a:latin typeface="Segoe UI" panose="020B0502040204020203" pitchFamily="34" charset="0"/>
                <a:ea typeface="宋体" pitchFamily="2" charset="-122"/>
                <a:cs typeface="Segoe UI" panose="020B0502040204020203" pitchFamily="34" charset="0"/>
                <a:sym typeface="+mn-ea"/>
              </a:rPr>
              <a:t> AI </a:t>
            </a:r>
            <a:r>
              <a:rPr lang="zh-CN" altLang="en-US" kern="100" dirty="0">
                <a:latin typeface="Segoe UI" panose="020B0502040204020203" pitchFamily="34" charset="0"/>
                <a:ea typeface="宋体" pitchFamily="2" charset="-122"/>
                <a:cs typeface="Segoe UI" panose="020B0502040204020203" pitchFamily="34" charset="0"/>
                <a:sym typeface="+mn-ea"/>
              </a:rPr>
              <a:t>算法，实现智能场景识别、人像追踪、画面优化等功能，为视频</a:t>
            </a:r>
            <a:r>
              <a:rPr lang="en-US" altLang="zh-CN" kern="100" dirty="0">
                <a:latin typeface="Segoe UI" panose="020B0502040204020203" pitchFamily="34" charset="0"/>
                <a:ea typeface="宋体" pitchFamily="2" charset="-122"/>
                <a:cs typeface="Segoe UI" panose="020B0502040204020203" pitchFamily="34" charset="0"/>
                <a:sym typeface="+mn-ea"/>
              </a:rPr>
              <a:t> AI </a:t>
            </a:r>
            <a:r>
              <a:rPr lang="zh-CN" altLang="en-US" kern="100" dirty="0">
                <a:latin typeface="Segoe UI" panose="020B0502040204020203" pitchFamily="34" charset="0"/>
                <a:ea typeface="宋体" pitchFamily="2" charset="-122"/>
                <a:cs typeface="Segoe UI" panose="020B0502040204020203" pitchFamily="34" charset="0"/>
                <a:sym typeface="+mn-ea"/>
              </a:rPr>
              <a:t>应用提供强大动力。</a:t>
            </a:r>
            <a:endParaRPr lang="zh-CN" altLang="en-US" kern="100" dirty="0">
              <a:latin typeface="Segoe UI" panose="020B0502040204020203" pitchFamily="34" charset="0"/>
              <a:ea typeface="宋体" pitchFamily="2" charset="-122"/>
              <a:cs typeface="Segoe UI" panose="020B0502040204020203" pitchFamily="34" charset="0"/>
              <a:sym typeface="+mn-ea"/>
            </a:endParaRPr>
          </a:p>
          <a:p>
            <a:pPr marL="38100" marR="0" lvl="0" indent="0" algn="just" defTabSz="914400" rtl="0" eaLnBrk="1" fontAlgn="auto" latinLnBrk="0" hangingPunct="1">
              <a:lnSpc>
                <a:spcPct val="150000"/>
              </a:lnSpc>
              <a:spcBef>
                <a:spcPts val="120"/>
              </a:spcBef>
              <a:spcAft>
                <a:spcPts val="0"/>
              </a:spcAft>
              <a:buClrTx/>
              <a:buSzTx/>
              <a:buFont typeface="Wingdings" panose="05000000000000000000" pitchFamily="2" charset="2"/>
              <a:buNone/>
              <a:defRPr/>
            </a:pPr>
            <a:r>
              <a:rPr lang="en-US" altLang="zh-CN" kern="100" dirty="0">
                <a:latin typeface="Segoe UI" panose="020B0502040204020203" pitchFamily="34" charset="0"/>
                <a:ea typeface="宋体" pitchFamily="2" charset="-122"/>
                <a:cs typeface="Segoe UI" panose="020B0502040204020203" pitchFamily="34" charset="0"/>
                <a:sym typeface="+mn-ea"/>
              </a:rPr>
              <a:t>B</a:t>
            </a:r>
            <a:r>
              <a:rPr lang="zh-CN" altLang="en-US" kern="100" dirty="0">
                <a:latin typeface="Segoe UI" panose="020B0502040204020203" pitchFamily="34" charset="0"/>
                <a:ea typeface="宋体" pitchFamily="2" charset="-122"/>
                <a:cs typeface="Segoe UI" panose="020B0502040204020203" pitchFamily="34" charset="0"/>
                <a:sym typeface="+mn-ea"/>
              </a:rPr>
              <a:t>：</a:t>
            </a:r>
            <a:endParaRPr lang="zh-CN" altLang="en-US" kern="100" dirty="0">
              <a:latin typeface="Segoe UI" panose="020B0502040204020203" pitchFamily="34" charset="0"/>
              <a:ea typeface="宋体" pitchFamily="2" charset="-122"/>
              <a:cs typeface="Segoe UI" panose="020B0502040204020203" pitchFamily="34" charset="0"/>
              <a:sym typeface="+mn-ea"/>
            </a:endParaRPr>
          </a:p>
          <a:p>
            <a:pPr marL="38100" marR="0" lvl="0" indent="0" algn="just" defTabSz="914400" rtl="0" eaLnBrk="1" fontAlgn="auto" latinLnBrk="0" hangingPunct="1">
              <a:lnSpc>
                <a:spcPct val="150000"/>
              </a:lnSpc>
              <a:spcBef>
                <a:spcPts val="120"/>
              </a:spcBef>
              <a:spcAft>
                <a:spcPts val="0"/>
              </a:spcAft>
              <a:buClrTx/>
              <a:buSzTx/>
              <a:buFont typeface="Wingdings" panose="05000000000000000000" pitchFamily="2" charset="2"/>
              <a:buNone/>
              <a:defRPr/>
            </a:pPr>
            <a:r>
              <a:rPr lang="en-US" altLang="zh-CN" kern="100" dirty="0">
                <a:latin typeface="Segoe UI" panose="020B0502040204020203" pitchFamily="34" charset="0"/>
                <a:ea typeface="宋体" pitchFamily="2" charset="-122"/>
                <a:cs typeface="Segoe UI" panose="020B0502040204020203" pitchFamily="34" charset="0"/>
                <a:sym typeface="+mn-ea"/>
              </a:rPr>
              <a:t>1</a:t>
            </a:r>
            <a:r>
              <a:rPr lang="zh-CN" altLang="en-US" kern="100" dirty="0">
                <a:latin typeface="Segoe UI" panose="020B0502040204020203" pitchFamily="34" charset="0"/>
                <a:ea typeface="宋体" pitchFamily="2" charset="-122"/>
                <a:cs typeface="Segoe UI" panose="020B0502040204020203" pitchFamily="34" charset="0"/>
                <a:sym typeface="+mn-ea"/>
              </a:rPr>
              <a:t>、超高清画质保障：凭借卓越的光学与芯片性能，实现清晰流畅的视频画质，确保会议中的每一个细节都纤毫毕现，让用户不错过任何重要信息。</a:t>
            </a:r>
            <a:endParaRPr lang="zh-CN" altLang="en-US" kern="100" dirty="0">
              <a:latin typeface="Segoe UI" panose="020B0502040204020203" pitchFamily="34" charset="0"/>
              <a:ea typeface="宋体" pitchFamily="2" charset="-122"/>
              <a:cs typeface="Segoe UI" panose="020B0502040204020203" pitchFamily="34" charset="0"/>
              <a:sym typeface="+mn-ea"/>
            </a:endParaRPr>
          </a:p>
          <a:p>
            <a:pPr marL="38100" marR="0" lvl="0" indent="0" algn="just" defTabSz="914400" rtl="0" eaLnBrk="1" fontAlgn="auto" latinLnBrk="0" hangingPunct="1">
              <a:lnSpc>
                <a:spcPct val="150000"/>
              </a:lnSpc>
              <a:spcBef>
                <a:spcPts val="120"/>
              </a:spcBef>
              <a:spcAft>
                <a:spcPts val="0"/>
              </a:spcAft>
              <a:buClrTx/>
              <a:buSzTx/>
              <a:buFont typeface="Wingdings" panose="05000000000000000000" pitchFamily="2" charset="2"/>
              <a:buNone/>
              <a:defRPr/>
            </a:pPr>
            <a:r>
              <a:rPr lang="en-US" altLang="zh-CN" kern="100" dirty="0">
                <a:latin typeface="Segoe UI" panose="020B0502040204020203" pitchFamily="34" charset="0"/>
                <a:ea typeface="宋体" pitchFamily="2" charset="-122"/>
                <a:cs typeface="Segoe UI" panose="020B0502040204020203" pitchFamily="34" charset="0"/>
                <a:sym typeface="+mn-ea"/>
              </a:rPr>
              <a:t>2</a:t>
            </a:r>
            <a:r>
              <a:rPr lang="zh-CN" altLang="en-US" kern="100" dirty="0">
                <a:latin typeface="Segoe UI" panose="020B0502040204020203" pitchFamily="34" charset="0"/>
                <a:ea typeface="宋体" pitchFamily="2" charset="-122"/>
                <a:cs typeface="Segoe UI" panose="020B0502040204020203" pitchFamily="34" charset="0"/>
                <a:sym typeface="+mn-ea"/>
              </a:rPr>
              <a:t>、智能会议体验：在会议场景中，依托强大算力与</a:t>
            </a:r>
            <a:r>
              <a:rPr lang="en-US" altLang="zh-CN" kern="100" dirty="0">
                <a:latin typeface="Segoe UI" panose="020B0502040204020203" pitchFamily="34" charset="0"/>
                <a:ea typeface="宋体" pitchFamily="2" charset="-122"/>
                <a:cs typeface="Segoe UI" panose="020B0502040204020203" pitchFamily="34" charset="0"/>
                <a:sym typeface="+mn-ea"/>
              </a:rPr>
              <a:t> AI </a:t>
            </a:r>
            <a:r>
              <a:rPr lang="zh-CN" altLang="en-US" kern="100" dirty="0">
                <a:latin typeface="Segoe UI" panose="020B0502040204020203" pitchFamily="34" charset="0"/>
                <a:ea typeface="宋体" pitchFamily="2" charset="-122"/>
                <a:cs typeface="Segoe UI" panose="020B0502040204020203" pitchFamily="34" charset="0"/>
                <a:sym typeface="+mn-ea"/>
              </a:rPr>
              <a:t>算法，提供卓越的</a:t>
            </a:r>
            <a:r>
              <a:rPr lang="en-US" altLang="zh-CN" kern="100" dirty="0">
                <a:latin typeface="Segoe UI" panose="020B0502040204020203" pitchFamily="34" charset="0"/>
                <a:ea typeface="宋体" pitchFamily="2" charset="-122"/>
                <a:cs typeface="Segoe UI" panose="020B0502040204020203" pitchFamily="34" charset="0"/>
                <a:sym typeface="+mn-ea"/>
              </a:rPr>
              <a:t> AI </a:t>
            </a:r>
            <a:r>
              <a:rPr lang="zh-CN" altLang="en-US" kern="100" dirty="0">
                <a:latin typeface="Segoe UI" panose="020B0502040204020203" pitchFamily="34" charset="0"/>
                <a:ea typeface="宋体" pitchFamily="2" charset="-122"/>
                <a:cs typeface="Segoe UI" panose="020B0502040204020203" pitchFamily="34" charset="0"/>
                <a:sym typeface="+mn-ea"/>
              </a:rPr>
              <a:t>视频导播功能、优化视频画面效果，为用户带来流畅、智能、高效的会议视频体验，极大提升远程会议的沟通效率与质量。</a:t>
            </a:r>
            <a:endParaRPr lang="zh-CN" altLang="en-US" kern="100" dirty="0">
              <a:latin typeface="Segoe UI" panose="020B0502040204020203" pitchFamily="34" charset="0"/>
              <a:ea typeface="宋体" pitchFamily="2" charset="-122"/>
              <a:cs typeface="Segoe UI" panose="020B0502040204020203" pitchFamily="34" charset="0"/>
              <a:sym typeface="+mn-ea"/>
            </a:endParaRPr>
          </a:p>
          <a:p>
            <a:pPr marL="38100" marR="0" lvl="0" indent="0" algn="just" defTabSz="914400" rtl="0" eaLnBrk="1" fontAlgn="auto" latinLnBrk="0" hangingPunct="1">
              <a:lnSpc>
                <a:spcPct val="150000"/>
              </a:lnSpc>
              <a:spcBef>
                <a:spcPts val="120"/>
              </a:spcBef>
              <a:spcAft>
                <a:spcPts val="0"/>
              </a:spcAft>
              <a:buClrTx/>
              <a:buSzTx/>
              <a:buFont typeface="Wingdings" panose="05000000000000000000" pitchFamily="2" charset="2"/>
              <a:buNone/>
              <a:defRPr/>
            </a:pPr>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拾音系统：采用</a:t>
            </a:r>
            <a:r>
              <a:rPr lang="en-US" altLang="zh-CN"/>
              <a:t> 12 </a:t>
            </a:r>
            <a:r>
              <a:rPr lang="zh-CN" altLang="en-US"/>
              <a:t>个高灵敏度麦克风非等距阵列设计，优化人声语音频率低频和高频的方向选择性能，会议场景最优拾音距离达</a:t>
            </a:r>
            <a:r>
              <a:rPr lang="en-US" altLang="zh-CN"/>
              <a:t> 6m</a:t>
            </a:r>
            <a:r>
              <a:rPr lang="zh-CN" altLang="en-US"/>
              <a:t>，可用拾音距离</a:t>
            </a:r>
            <a:r>
              <a:rPr lang="en-US" altLang="zh-CN"/>
              <a:t> 8m</a:t>
            </a:r>
            <a:r>
              <a:rPr lang="zh-CN" altLang="en-US"/>
              <a:t>；（图片展示）</a:t>
            </a:r>
            <a:endParaRPr lang="zh-CN" altLang="en-US"/>
          </a:p>
          <a:p>
            <a:r>
              <a:rPr lang="zh-CN" altLang="en-US"/>
              <a:t>音频算法：具备自主研发的</a:t>
            </a:r>
            <a:r>
              <a:rPr lang="en-US" altLang="zh-CN"/>
              <a:t> ANS </a:t>
            </a:r>
            <a:r>
              <a:rPr lang="zh-CN" altLang="en-US"/>
              <a:t>主动噪声抑制、</a:t>
            </a:r>
            <a:r>
              <a:rPr lang="en-US" altLang="zh-CN"/>
              <a:t>ANC </a:t>
            </a:r>
            <a:r>
              <a:rPr lang="zh-CN" altLang="en-US"/>
              <a:t>主动降噪、</a:t>
            </a:r>
            <a:r>
              <a:rPr lang="en-US" altLang="zh-CN"/>
              <a:t>AEC </a:t>
            </a:r>
            <a:r>
              <a:rPr lang="zh-CN" altLang="en-US"/>
              <a:t>回声消除、</a:t>
            </a:r>
            <a:r>
              <a:rPr lang="en-US" altLang="zh-CN"/>
              <a:t>AGC </a:t>
            </a:r>
            <a:r>
              <a:rPr lang="zh-CN" altLang="en-US"/>
              <a:t>自动增益控制、双讲抑制等</a:t>
            </a:r>
            <a:r>
              <a:rPr lang="en-US" altLang="zh-CN"/>
              <a:t> AI </a:t>
            </a:r>
            <a:r>
              <a:rPr lang="zh-CN" altLang="en-US"/>
              <a:t>音频算法；</a:t>
            </a:r>
            <a:endParaRPr lang="zh-CN" altLang="en-US"/>
          </a:p>
          <a:p>
            <a:r>
              <a:rPr lang="zh-CN" altLang="en-US"/>
              <a:t>芯片配置：搭载高性能低功耗</a:t>
            </a:r>
            <a:r>
              <a:rPr lang="en-US" altLang="zh-CN"/>
              <a:t> DSP </a:t>
            </a:r>
            <a:r>
              <a:rPr lang="zh-CN" altLang="en-US"/>
              <a:t>音频处理芯片与</a:t>
            </a:r>
            <a:r>
              <a:rPr lang="en-US" altLang="zh-CN"/>
              <a:t> NPU</a:t>
            </a:r>
            <a:r>
              <a:rPr lang="zh-CN" altLang="en-US"/>
              <a:t>，可识别并减少</a:t>
            </a:r>
            <a:r>
              <a:rPr lang="en-US" altLang="zh-CN"/>
              <a:t> 300 </a:t>
            </a:r>
            <a:r>
              <a:rPr lang="zh-CN" altLang="en-US"/>
              <a:t>种噪音</a:t>
            </a:r>
            <a:endParaRPr lang="zh-CN" altLang="en-US"/>
          </a:p>
          <a:p>
            <a:endParaRPr lang="zh-CN" altLang="en-US"/>
          </a:p>
          <a:p>
            <a:r>
              <a:rPr lang="zh-CN" altLang="en-US"/>
              <a:t>拾音优势：</a:t>
            </a:r>
            <a:r>
              <a:rPr lang="en-US" altLang="zh-CN"/>
              <a:t>12 </a:t>
            </a:r>
            <a:r>
              <a:rPr lang="zh-CN" altLang="en-US"/>
              <a:t>个麦克风非等距阵列设计，相比竞品拾音范围更广、波束锁相精度更高，能精准捕捉不同位置的发言声音，实现更远距离、更准确的语音追踪；</a:t>
            </a:r>
            <a:endParaRPr lang="zh-CN" altLang="en-US"/>
          </a:p>
          <a:p>
            <a:r>
              <a:rPr lang="zh-CN" altLang="en-US"/>
              <a:t>算法优势：自研</a:t>
            </a:r>
            <a:r>
              <a:rPr lang="en-US" altLang="zh-CN"/>
              <a:t> AI </a:t>
            </a:r>
            <a:r>
              <a:rPr lang="zh-CN" altLang="en-US"/>
              <a:t>音频算法可全面覆盖各类音频干扰场景，深度抑制环境噪音、消除回声、自动调节音量、保障多人同时发言互不干扰；</a:t>
            </a:r>
            <a:endParaRPr lang="zh-CN" altLang="en-US"/>
          </a:p>
          <a:p>
            <a:r>
              <a:rPr lang="zh-CN" altLang="en-US"/>
              <a:t>芯片优势：高性能低功耗芯片，在高效处理音频数据的同时降低能耗，</a:t>
            </a:r>
            <a:r>
              <a:rPr lang="en-US" altLang="zh-CN"/>
              <a:t>AI </a:t>
            </a:r>
            <a:r>
              <a:rPr lang="zh-CN" altLang="en-US"/>
              <a:t>降噪能力强，可有效应对会场中复杂噪音环境（例如键盘鼠标敲击，施工噪声）</a:t>
            </a:r>
            <a:r>
              <a:rPr lang="en-US" altLang="zh-CN"/>
              <a:t>-</a:t>
            </a:r>
            <a:r>
              <a:rPr lang="zh-CN" altLang="en-US"/>
              <a:t>需要配视频展示</a:t>
            </a:r>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nSpc>
                <a:spcPct val="150000"/>
              </a:lnSpc>
            </a:pPr>
            <a:r>
              <a:rPr lang="en-US" altLang="zh-CN">
                <a:latin typeface="Nexa" panose="00000A00000000000000" pitchFamily="50" charset="0"/>
                <a:cs typeface="Nexa" panose="00000A00000000000000" pitchFamily="50" charset="0"/>
                <a:sym typeface="+mn-ea"/>
              </a:rPr>
              <a:t>The U50 adopts the double-unit customized sound box plus low-frequency cavity reflection technology.</a:t>
            </a:r>
            <a:endParaRPr lang="en-US" altLang="zh-CN">
              <a:latin typeface="Nexa" panose="00000A00000000000000" pitchFamily="50" charset="0"/>
              <a:cs typeface="Nexa" panose="00000A00000000000000" pitchFamily="50" charset="0"/>
            </a:endParaRPr>
          </a:p>
          <a:p>
            <a:pPr>
              <a:lnSpc>
                <a:spcPct val="150000"/>
              </a:lnSpc>
            </a:pPr>
            <a:r>
              <a:rPr lang="en-US" altLang="zh-CN">
                <a:latin typeface="Nexa" panose="00000A00000000000000" pitchFamily="50" charset="0"/>
                <a:cs typeface="Nexa" panose="00000A00000000000000" pitchFamily="50" charset="0"/>
                <a:sym typeface="+mn-ea"/>
              </a:rPr>
              <a:t>A large speaker box that comes with 1 speaker and 2 bass units.</a:t>
            </a:r>
            <a:endParaRPr lang="en-US" altLang="zh-CN">
              <a:latin typeface="Nexa" panose="00000A00000000000000" pitchFamily="50" charset="0"/>
              <a:cs typeface="Nexa" panose="00000A00000000000000" pitchFamily="50" charset="0"/>
              <a:sym typeface="+mn-ea"/>
            </a:endParaRPr>
          </a:p>
          <a:p>
            <a:pPr>
              <a:lnSpc>
                <a:spcPct val="150000"/>
              </a:lnSpc>
            </a:pPr>
            <a:r>
              <a:rPr lang="zh-CN" altLang="en-US"/>
              <a:t>确保左右声场均衡，声音饱满立体</a:t>
            </a:r>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nSpc>
                <a:spcPct val="150000"/>
              </a:lnSpc>
            </a:pPr>
            <a:r>
              <a:rPr lang="en-US" altLang="zh-CN">
                <a:latin typeface="Nexa" panose="00000A00000000000000" pitchFamily="50" charset="0"/>
                <a:cs typeface="Nexa" panose="00000A00000000000000" pitchFamily="50" charset="0"/>
                <a:sym typeface="+mn-ea"/>
              </a:rPr>
              <a:t>Thermal simulation design of the whole product.</a:t>
            </a:r>
            <a:endParaRPr lang="en-US" altLang="zh-CN">
              <a:latin typeface="Nexa" panose="00000A00000000000000" pitchFamily="50" charset="0"/>
              <a:cs typeface="Nexa" panose="00000A00000000000000" pitchFamily="50" charset="0"/>
              <a:sym typeface="+mn-ea"/>
            </a:endParaRPr>
          </a:p>
          <a:p>
            <a:pPr>
              <a:lnSpc>
                <a:spcPct val="150000"/>
              </a:lnSpc>
            </a:pPr>
            <a:r>
              <a:rPr lang="zh-CN" altLang="en-US">
                <a:latin typeface="Nexa" panose="00000A00000000000000" pitchFamily="50" charset="0"/>
                <a:cs typeface="Nexa" panose="00000A00000000000000" pitchFamily="50" charset="0"/>
                <a:sym typeface="+mn-ea"/>
              </a:rPr>
              <a:t>确保产品长期可靠稳定，散热的考虑是长期健康运行的根本，芯片、连接器件长期在高温环境下运行会产生异常图像和音频问题</a:t>
            </a:r>
            <a:endParaRPr lang="zh-CN" altLang="en-US">
              <a:latin typeface="Nexa" panose="00000A00000000000000" pitchFamily="50" charset="0"/>
              <a:cs typeface="Nexa" panose="00000A00000000000000" pitchFamily="50" charset="0"/>
              <a:sym typeface="+mn-ea"/>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altLang="zh-CN">
                <a:sym typeface="+mn-ea"/>
              </a:rPr>
              <a:t>U50</a:t>
            </a:r>
            <a:r>
              <a:rPr lang="zh-CN" altLang="en-US">
                <a:sym typeface="+mn-ea"/>
              </a:rPr>
              <a:t>标配</a:t>
            </a:r>
            <a:r>
              <a:rPr lang="en-US" altLang="zh-CN">
                <a:sym typeface="+mn-ea"/>
              </a:rPr>
              <a:t>3</a:t>
            </a:r>
            <a:r>
              <a:rPr lang="zh-CN" altLang="en-US">
                <a:sym typeface="+mn-ea"/>
              </a:rPr>
              <a:t>合</a:t>
            </a:r>
            <a:r>
              <a:rPr lang="en-US" altLang="zh-CN">
                <a:sym typeface="+mn-ea"/>
              </a:rPr>
              <a:t>1</a:t>
            </a:r>
            <a:r>
              <a:rPr lang="zh-CN" altLang="en-US">
                <a:sym typeface="+mn-ea"/>
              </a:rPr>
              <a:t>产品支架，在安装后具备上下角度倾斜可调功能，可根据安装后的位置来调整最佳视角；</a:t>
            </a:r>
            <a:r>
              <a:rPr lang="en-US" altLang="zh-CN">
                <a:sym typeface="+mn-ea"/>
              </a:rPr>
              <a:t>3 </a:t>
            </a:r>
            <a:r>
              <a:rPr lang="zh-CN" altLang="en-US">
                <a:sym typeface="+mn-ea"/>
              </a:rPr>
              <a:t>合</a:t>
            </a:r>
            <a:r>
              <a:rPr lang="en-US" altLang="zh-CN">
                <a:sym typeface="+mn-ea"/>
              </a:rPr>
              <a:t> 1 </a:t>
            </a:r>
            <a:r>
              <a:rPr lang="zh-CN" altLang="en-US">
                <a:sym typeface="+mn-ea"/>
              </a:rPr>
              <a:t>支架适配多种安装场景，满足不同用户需求；</a:t>
            </a:r>
            <a:endParaRPr lang="zh-CN" altLang="en-US">
              <a:sym typeface="+mn-ea"/>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altLang="zh-CN"/>
              <a:t>U50</a:t>
            </a:r>
            <a:r>
              <a:rPr lang="zh-CN" altLang="en-US"/>
              <a:t>产品安装到支架上均为手拧螺钉，无需额外使用其他工具完成快速安装</a:t>
            </a:r>
            <a:endParaRPr lang="zh-CN" altLang="en-US"/>
          </a:p>
          <a:p>
            <a:r>
              <a:rPr lang="zh-CN" altLang="en-US"/>
              <a:t>集成理线结构：具备集成理线结构，支持上出线、下出线和后出线多种部署方式；</a:t>
            </a:r>
            <a:endParaRPr lang="zh-CN" altLang="en-US"/>
          </a:p>
          <a:p>
            <a:r>
              <a:rPr lang="zh-CN" altLang="en-US"/>
              <a:t>部署灵活优势：集成理线结构可根据实际环境选择出线方式，保持布线规整；</a:t>
            </a:r>
            <a:r>
              <a:rPr lang="en-US" altLang="zh-CN"/>
              <a:t>3 </a:t>
            </a:r>
            <a:r>
              <a:rPr lang="zh-CN" altLang="en-US"/>
              <a:t>合</a:t>
            </a:r>
            <a:r>
              <a:rPr lang="en-US" altLang="zh-CN"/>
              <a:t> 1 </a:t>
            </a:r>
            <a:r>
              <a:rPr lang="zh-CN" altLang="en-US"/>
              <a:t>支架适配多种场景，满足不同用户需求；</a:t>
            </a:r>
            <a:endParaRPr lang="zh-CN" altLang="en-US"/>
          </a:p>
          <a:p>
            <a:r>
              <a:rPr lang="zh-CN" altLang="en-US"/>
              <a:t>产品底部有安装滑动导轨，可在安装到支架后调节产品凸出墙面的距离，安装后更加美观</a:t>
            </a:r>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altLang="zh-CN"/>
              <a:t>U50</a:t>
            </a:r>
            <a:r>
              <a:rPr lang="zh-CN" altLang="en-US"/>
              <a:t>产品安装到支架上均为手拧螺钉，无需额外使用其他工具完成快速安装</a:t>
            </a:r>
            <a:endParaRPr lang="zh-CN" altLang="en-US"/>
          </a:p>
          <a:p>
            <a:r>
              <a:rPr lang="zh-CN" altLang="en-US"/>
              <a:t>集成理线结构：具备集成理线结构，支持上出线、下出线和后出线多种部署方式；</a:t>
            </a:r>
            <a:endParaRPr lang="zh-CN" altLang="en-US"/>
          </a:p>
          <a:p>
            <a:r>
              <a:rPr lang="zh-CN" altLang="en-US"/>
              <a:t>部署灵活优势：集成理线结构可根据实际环境选择出线方式，保持布线规整；</a:t>
            </a:r>
            <a:r>
              <a:rPr lang="en-US" altLang="zh-CN"/>
              <a:t>3 </a:t>
            </a:r>
            <a:r>
              <a:rPr lang="zh-CN" altLang="en-US"/>
              <a:t>合</a:t>
            </a:r>
            <a:r>
              <a:rPr lang="en-US" altLang="zh-CN"/>
              <a:t> 1 </a:t>
            </a:r>
            <a:r>
              <a:rPr lang="zh-CN" altLang="en-US"/>
              <a:t>支架适配多种场景，满足不同用户需求；</a:t>
            </a:r>
            <a:endParaRPr lang="zh-CN" altLang="en-US"/>
          </a:p>
          <a:p>
            <a:r>
              <a:rPr lang="zh-CN" altLang="en-US"/>
              <a:t>产品底部有安装滑动导轨，可在安装到支架后调节产品凸出墙面的距离，安装后更加美观</a:t>
            </a:r>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altLang="zh-CN"/>
              <a:t>U50</a:t>
            </a:r>
            <a:r>
              <a:rPr lang="zh-CN" altLang="en-US"/>
              <a:t>标配</a:t>
            </a:r>
            <a:r>
              <a:rPr lang="en-US" altLang="zh-CN"/>
              <a:t>3</a:t>
            </a:r>
            <a:r>
              <a:rPr lang="zh-CN" altLang="en-US"/>
              <a:t>合</a:t>
            </a:r>
            <a:r>
              <a:rPr lang="en-US" altLang="zh-CN"/>
              <a:t>1</a:t>
            </a:r>
            <a:r>
              <a:rPr lang="zh-CN" altLang="en-US"/>
              <a:t>产品支架，一个支架支持多种安装方式，挂墙、桌面安装和</a:t>
            </a:r>
            <a:r>
              <a:rPr lang="en-US" altLang="zh-CN"/>
              <a:t>TV</a:t>
            </a:r>
            <a:r>
              <a:rPr lang="zh-CN" altLang="en-US"/>
              <a:t>上方，无需选配多个支架来实施安装</a:t>
            </a:r>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altLang="zh-CN"/>
              <a:t>U50</a:t>
            </a:r>
            <a:r>
              <a:rPr lang="zh-CN" altLang="en-US"/>
              <a:t>标配</a:t>
            </a:r>
            <a:r>
              <a:rPr lang="en-US" altLang="zh-CN"/>
              <a:t>3</a:t>
            </a:r>
            <a:r>
              <a:rPr lang="zh-CN" altLang="en-US"/>
              <a:t>合</a:t>
            </a:r>
            <a:r>
              <a:rPr lang="en-US" altLang="zh-CN"/>
              <a:t>1</a:t>
            </a:r>
            <a:r>
              <a:rPr lang="zh-CN" altLang="en-US"/>
              <a:t>产品支架，一个支架支持多种安装方式，挂墙、桌面安装和</a:t>
            </a:r>
            <a:r>
              <a:rPr lang="en-US" altLang="zh-CN"/>
              <a:t>TV</a:t>
            </a:r>
            <a:r>
              <a:rPr lang="zh-CN" altLang="en-US"/>
              <a:t>上方，无需选配多个支架来实施安装</a:t>
            </a:r>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altLang="zh-CN"/>
              <a:t>U50</a:t>
            </a:r>
            <a:r>
              <a:rPr lang="zh-CN" altLang="en-US"/>
              <a:t>每台都标配一个墙面安装钻孔板，无需辅助测量设备快速辅助打孔和安装产品支架，将打孔卡黏贴在墙面安装位置，根据提示</a:t>
            </a:r>
            <a:r>
              <a:rPr lang="en-US" altLang="zh-CN"/>
              <a:t>4</a:t>
            </a:r>
            <a:r>
              <a:rPr lang="zh-CN" altLang="en-US"/>
              <a:t>个孔位打孔，然后将挂墙支架安装到打孔位；有了钻孔板的协助无需担心打孔位置错误的问题。安装效率优势：打孔卡设计彻底解决传统安装中测量耗时久、孔位易偏离的难题，配合免工具安装，大幅缩短安装时间；实现真正意义上的快速安装，从打孔到安装完成预计仅需</a:t>
            </a:r>
            <a:r>
              <a:rPr lang="en-US" altLang="zh-CN"/>
              <a:t> 15 </a:t>
            </a:r>
            <a:r>
              <a:rPr lang="zh-CN" altLang="en-US"/>
              <a:t>分钟（待确认），显著提升装机效率，减少人工成本；</a:t>
            </a:r>
            <a:r>
              <a:rPr lang="en-US" altLang="zh-CN"/>
              <a:t> </a:t>
            </a:r>
            <a:endParaRPr lang="en-US" altLang="zh-CN"/>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altLang="zh-CN">
                <a:sym typeface="+mn-ea"/>
              </a:rPr>
              <a:t>U50</a:t>
            </a:r>
            <a:r>
              <a:rPr lang="zh-CN" altLang="en-US">
                <a:sym typeface="+mn-ea"/>
              </a:rPr>
              <a:t>标配</a:t>
            </a:r>
            <a:r>
              <a:rPr lang="en-US" altLang="zh-CN">
                <a:sym typeface="+mn-ea"/>
              </a:rPr>
              <a:t>3</a:t>
            </a:r>
            <a:r>
              <a:rPr lang="zh-CN" altLang="en-US">
                <a:sym typeface="+mn-ea"/>
              </a:rPr>
              <a:t>合</a:t>
            </a:r>
            <a:r>
              <a:rPr lang="en-US" altLang="zh-CN">
                <a:sym typeface="+mn-ea"/>
              </a:rPr>
              <a:t>1</a:t>
            </a:r>
            <a:r>
              <a:rPr lang="zh-CN" altLang="en-US">
                <a:sym typeface="+mn-ea"/>
              </a:rPr>
              <a:t>产品支架，在安装后具备上下角度倾斜可调功能，可根据安装后的位置来调整最佳视角；</a:t>
            </a:r>
            <a:r>
              <a:rPr lang="en-US" altLang="zh-CN">
                <a:sym typeface="+mn-ea"/>
              </a:rPr>
              <a:t>3 </a:t>
            </a:r>
            <a:r>
              <a:rPr lang="zh-CN" altLang="en-US">
                <a:sym typeface="+mn-ea"/>
              </a:rPr>
              <a:t>合</a:t>
            </a:r>
            <a:r>
              <a:rPr lang="en-US" altLang="zh-CN">
                <a:sym typeface="+mn-ea"/>
              </a:rPr>
              <a:t> 1 </a:t>
            </a:r>
            <a:r>
              <a:rPr lang="zh-CN" altLang="en-US">
                <a:sym typeface="+mn-ea"/>
              </a:rPr>
              <a:t>支架适配多种安装场景，满足不同用户需求；</a:t>
            </a:r>
            <a:endParaRPr lang="zh-CN" altLang="en-US">
              <a:sym typeface="+mn-ea"/>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大家可以看左面两个安装好的示意图，从产品设计开始就遵循</a:t>
            </a:r>
            <a:r>
              <a:rPr lang="en-US" altLang="zh-CN"/>
              <a:t>ADA</a:t>
            </a:r>
            <a:r>
              <a:rPr lang="zh-CN" altLang="en-US"/>
              <a:t>法规的要求，遵从设计以人为本，关注所有参会人员的感受</a:t>
            </a:r>
            <a:endParaRPr lang="zh-CN" altLang="en-US"/>
          </a:p>
          <a:p>
            <a:r>
              <a:rPr lang="zh-CN" altLang="en-US"/>
              <a:t>右面是理线结构，理线结构设计完全考虑了产品不同安装方式，挂墙与桌面安装、上出线缆还是下出线缆的情况，使产品安装布线不仅美观更加可靠</a:t>
            </a:r>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产品采用全环保材料设计，取消</a:t>
            </a:r>
            <a:r>
              <a:rPr lang="en-US" altLang="zh-CN"/>
              <a:t>EPE</a:t>
            </a:r>
            <a:r>
              <a:rPr lang="zh-CN" altLang="en-US"/>
              <a:t>等非环保材料的使用。包装箱不仅环保也考虑了开箱用户体验，可单人开箱到安装好整套设备</a:t>
            </a:r>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文本占位符 2"/>
          <p:cNvSpPr>
            <a:spLocks noGrp="1"/>
          </p:cNvSpPr>
          <p:nvPr>
            <p:ph type="body" idx="1"/>
          </p:nvPr>
        </p:nvSpPr>
        <p:spPr/>
        <p:txBody>
          <a:bodyPr/>
          <a:lstStyle/>
          <a:p>
            <a:pPr algn="l"/>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文本占位符 2"/>
          <p:cNvSpPr>
            <a:spLocks noGrp="1"/>
          </p:cNvSpPr>
          <p:nvPr>
            <p:ph type="body" idx="1"/>
          </p:nvPr>
        </p:nvSpPr>
        <p:spPr/>
        <p:txBody>
          <a:bodyPr/>
          <a:lstStyle/>
          <a:p>
            <a:pPr algn="l"/>
            <a:r>
              <a:rPr lang="zh-CN" altLang="en-US"/>
              <a:t>易用、易部署、易管理、</a:t>
            </a:r>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文本占位符 2"/>
          <p:cNvSpPr>
            <a:spLocks noGrp="1"/>
          </p:cNvSpPr>
          <p:nvPr>
            <p:ph type="body" idx="1"/>
          </p:nvPr>
        </p:nvSpPr>
        <p:spPr/>
        <p:txBody>
          <a:bodyPr/>
          <a:lstStyle/>
          <a:p>
            <a:pPr algn="l"/>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文本占位符 2"/>
          <p:cNvSpPr>
            <a:spLocks noGrp="1"/>
          </p:cNvSpPr>
          <p:nvPr>
            <p:ph type="body" idx="1"/>
          </p:nvPr>
        </p:nvSpPr>
        <p:spPr/>
        <p:txBody>
          <a:bodyPr/>
          <a:lstStyle/>
          <a:p>
            <a:pPr algn="l"/>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ECBC7E5A-B684-414F-B567-41C97CD22EE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C3AFFB-D1DD-4038-A009-B03C465C5073}"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ECBC7E5A-B684-414F-B567-41C97CD22EE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C3AFFB-D1DD-4038-A009-B03C465C5073}"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ECBC7E5A-B684-414F-B567-41C97CD22EE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C3AFFB-D1DD-4038-A009-B03C465C5073}"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ECBC7E5A-B684-414F-B567-41C97CD22EE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3C3AFFB-D1DD-4038-A009-B03C465C5073}"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ECBC7E5A-B684-414F-B567-41C97CD22EE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3C3AFFB-D1DD-4038-A009-B03C465C5073}"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ECBC7E5A-B684-414F-B567-41C97CD22EE8}"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3C3AFFB-D1DD-4038-A009-B03C465C5073}"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CBC7E5A-B684-414F-B567-41C97CD22EE8}"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3C3AFFB-D1DD-4038-A009-B03C465C5073}"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ECBC7E5A-B684-414F-B567-41C97CD22EE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3C3AFFB-D1DD-4038-A009-B03C465C5073}"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ECBC7E5A-B684-414F-B567-41C97CD22EE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3C3AFFB-D1DD-4038-A009-B03C465C5073}"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ECBC7E5A-B684-414F-B567-41C97CD22EE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C3AFFB-D1DD-4038-A009-B03C465C5073}"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ECBC7E5A-B684-414F-B567-41C97CD22EE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C3AFFB-D1DD-4038-A009-B03C465C5073}"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82" name="矩形 81"/>
          <p:cNvSpPr/>
          <p:nvPr userDrawn="1"/>
        </p:nvSpPr>
        <p:spPr>
          <a:xfrm>
            <a:off x="0" y="-53918"/>
            <a:ext cx="12191999" cy="3681067"/>
          </a:xfrm>
          <a:prstGeom prst="rect">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90"/>
          </a:p>
        </p:txBody>
      </p:sp>
      <p:grpSp>
        <p:nvGrpSpPr>
          <p:cNvPr id="15" name="组合 25"/>
          <p:cNvGrpSpPr>
            <a:grpSpLocks noChangeAspect="1"/>
          </p:cNvGrpSpPr>
          <p:nvPr userDrawn="1"/>
        </p:nvGrpSpPr>
        <p:grpSpPr>
          <a:xfrm>
            <a:off x="11075851" y="326603"/>
            <a:ext cx="727144" cy="105915"/>
            <a:chOff x="1624" y="4123"/>
            <a:chExt cx="5876" cy="852"/>
          </a:xfrm>
          <a:solidFill>
            <a:schemeClr val="tx1">
              <a:lumMod val="65000"/>
              <a:lumOff val="35000"/>
            </a:schemeClr>
          </a:solidFill>
        </p:grpSpPr>
        <p:sp>
          <p:nvSpPr>
            <p:cNvPr id="16" name="Freeform 6"/>
            <p:cNvSpPr>
              <a:spLocks noEditPoints="1"/>
            </p:cNvSpPr>
            <p:nvPr/>
          </p:nvSpPr>
          <p:spPr bwMode="auto">
            <a:xfrm>
              <a:off x="2665" y="4123"/>
              <a:ext cx="891" cy="834"/>
            </a:xfrm>
            <a:custGeom>
              <a:avLst/>
              <a:gdLst>
                <a:gd name="T0" fmla="*/ 96 w 145"/>
                <a:gd name="T1" fmla="*/ 86 h 136"/>
                <a:gd name="T2" fmla="*/ 48 w 145"/>
                <a:gd name="T3" fmla="*/ 86 h 136"/>
                <a:gd name="T4" fmla="*/ 47 w 145"/>
                <a:gd name="T5" fmla="*/ 85 h 136"/>
                <a:gd name="T6" fmla="*/ 69 w 145"/>
                <a:gd name="T7" fmla="*/ 30 h 136"/>
                <a:gd name="T8" fmla="*/ 71 w 145"/>
                <a:gd name="T9" fmla="*/ 28 h 136"/>
                <a:gd name="T10" fmla="*/ 73 w 145"/>
                <a:gd name="T11" fmla="*/ 28 h 136"/>
                <a:gd name="T12" fmla="*/ 76 w 145"/>
                <a:gd name="T13" fmla="*/ 30 h 136"/>
                <a:gd name="T14" fmla="*/ 97 w 145"/>
                <a:gd name="T15" fmla="*/ 85 h 136"/>
                <a:gd name="T16" fmla="*/ 96 w 145"/>
                <a:gd name="T17" fmla="*/ 86 h 136"/>
                <a:gd name="T18" fmla="*/ 144 w 145"/>
                <a:gd name="T19" fmla="*/ 134 h 136"/>
                <a:gd name="T20" fmla="*/ 93 w 145"/>
                <a:gd name="T21" fmla="*/ 10 h 136"/>
                <a:gd name="T22" fmla="*/ 77 w 145"/>
                <a:gd name="T23" fmla="*/ 0 h 136"/>
                <a:gd name="T24" fmla="*/ 68 w 145"/>
                <a:gd name="T25" fmla="*/ 0 h 136"/>
                <a:gd name="T26" fmla="*/ 51 w 145"/>
                <a:gd name="T27" fmla="*/ 12 h 136"/>
                <a:gd name="T28" fmla="*/ 0 w 145"/>
                <a:gd name="T29" fmla="*/ 134 h 136"/>
                <a:gd name="T30" fmla="*/ 1 w 145"/>
                <a:gd name="T31" fmla="*/ 136 h 136"/>
                <a:gd name="T32" fmla="*/ 28 w 145"/>
                <a:gd name="T33" fmla="*/ 136 h 136"/>
                <a:gd name="T34" fmla="*/ 29 w 145"/>
                <a:gd name="T35" fmla="*/ 135 h 136"/>
                <a:gd name="T36" fmla="*/ 39 w 145"/>
                <a:gd name="T37" fmla="*/ 111 h 136"/>
                <a:gd name="T38" fmla="*/ 39 w 145"/>
                <a:gd name="T39" fmla="*/ 110 h 136"/>
                <a:gd name="T40" fmla="*/ 105 w 145"/>
                <a:gd name="T41" fmla="*/ 110 h 136"/>
                <a:gd name="T42" fmla="*/ 106 w 145"/>
                <a:gd name="T43" fmla="*/ 111 h 136"/>
                <a:gd name="T44" fmla="*/ 115 w 145"/>
                <a:gd name="T45" fmla="*/ 135 h 136"/>
                <a:gd name="T46" fmla="*/ 117 w 145"/>
                <a:gd name="T47" fmla="*/ 136 h 136"/>
                <a:gd name="T48" fmla="*/ 143 w 145"/>
                <a:gd name="T49" fmla="*/ 136 h 136"/>
                <a:gd name="T50" fmla="*/ 144 w 145"/>
                <a:gd name="T51" fmla="*/ 13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 h="136">
                  <a:moveTo>
                    <a:pt x="96" y="86"/>
                  </a:moveTo>
                  <a:cubicBezTo>
                    <a:pt x="48" y="86"/>
                    <a:pt x="48" y="86"/>
                    <a:pt x="48" y="86"/>
                  </a:cubicBezTo>
                  <a:cubicBezTo>
                    <a:pt x="48" y="86"/>
                    <a:pt x="47" y="86"/>
                    <a:pt x="47" y="85"/>
                  </a:cubicBezTo>
                  <a:cubicBezTo>
                    <a:pt x="69" y="30"/>
                    <a:pt x="69" y="30"/>
                    <a:pt x="69" y="30"/>
                  </a:cubicBezTo>
                  <a:cubicBezTo>
                    <a:pt x="69" y="29"/>
                    <a:pt x="70" y="28"/>
                    <a:pt x="71" y="28"/>
                  </a:cubicBezTo>
                  <a:cubicBezTo>
                    <a:pt x="73" y="28"/>
                    <a:pt x="73" y="28"/>
                    <a:pt x="73" y="28"/>
                  </a:cubicBezTo>
                  <a:cubicBezTo>
                    <a:pt x="75" y="28"/>
                    <a:pt x="76" y="29"/>
                    <a:pt x="76" y="30"/>
                  </a:cubicBezTo>
                  <a:cubicBezTo>
                    <a:pt x="97" y="85"/>
                    <a:pt x="97" y="85"/>
                    <a:pt x="97" y="85"/>
                  </a:cubicBezTo>
                  <a:cubicBezTo>
                    <a:pt x="97" y="86"/>
                    <a:pt x="97" y="86"/>
                    <a:pt x="96" y="86"/>
                  </a:cubicBezTo>
                  <a:moveTo>
                    <a:pt x="144" y="134"/>
                  </a:moveTo>
                  <a:cubicBezTo>
                    <a:pt x="144" y="133"/>
                    <a:pt x="93" y="10"/>
                    <a:pt x="93" y="10"/>
                  </a:cubicBezTo>
                  <a:cubicBezTo>
                    <a:pt x="90" y="3"/>
                    <a:pt x="83" y="0"/>
                    <a:pt x="77" y="0"/>
                  </a:cubicBezTo>
                  <a:cubicBezTo>
                    <a:pt x="68" y="0"/>
                    <a:pt x="68" y="0"/>
                    <a:pt x="68" y="0"/>
                  </a:cubicBezTo>
                  <a:cubicBezTo>
                    <a:pt x="61" y="0"/>
                    <a:pt x="54" y="4"/>
                    <a:pt x="51" y="12"/>
                  </a:cubicBezTo>
                  <a:cubicBezTo>
                    <a:pt x="51" y="12"/>
                    <a:pt x="1" y="134"/>
                    <a:pt x="0" y="134"/>
                  </a:cubicBezTo>
                  <a:cubicBezTo>
                    <a:pt x="0" y="135"/>
                    <a:pt x="0" y="136"/>
                    <a:pt x="1" y="136"/>
                  </a:cubicBezTo>
                  <a:cubicBezTo>
                    <a:pt x="28" y="136"/>
                    <a:pt x="28" y="136"/>
                    <a:pt x="28" y="136"/>
                  </a:cubicBezTo>
                  <a:cubicBezTo>
                    <a:pt x="28" y="136"/>
                    <a:pt x="29" y="136"/>
                    <a:pt x="29" y="135"/>
                  </a:cubicBezTo>
                  <a:cubicBezTo>
                    <a:pt x="29" y="135"/>
                    <a:pt x="37" y="114"/>
                    <a:pt x="39" y="111"/>
                  </a:cubicBezTo>
                  <a:cubicBezTo>
                    <a:pt x="39" y="110"/>
                    <a:pt x="39" y="110"/>
                    <a:pt x="39" y="110"/>
                  </a:cubicBezTo>
                  <a:cubicBezTo>
                    <a:pt x="105" y="110"/>
                    <a:pt x="105" y="110"/>
                    <a:pt x="105" y="110"/>
                  </a:cubicBezTo>
                  <a:cubicBezTo>
                    <a:pt x="105" y="110"/>
                    <a:pt x="106" y="110"/>
                    <a:pt x="106" y="111"/>
                  </a:cubicBezTo>
                  <a:cubicBezTo>
                    <a:pt x="107" y="114"/>
                    <a:pt x="115" y="134"/>
                    <a:pt x="115" y="135"/>
                  </a:cubicBezTo>
                  <a:cubicBezTo>
                    <a:pt x="116" y="136"/>
                    <a:pt x="116" y="136"/>
                    <a:pt x="117" y="136"/>
                  </a:cubicBezTo>
                  <a:cubicBezTo>
                    <a:pt x="143" y="136"/>
                    <a:pt x="143" y="136"/>
                    <a:pt x="143" y="136"/>
                  </a:cubicBezTo>
                  <a:cubicBezTo>
                    <a:pt x="144" y="136"/>
                    <a:pt x="145" y="135"/>
                    <a:pt x="144" y="13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lstStyle/>
            <a:p>
              <a:endParaRPr lang="zh-CN" altLang="en-US" sz="605">
                <a:latin typeface="Clear Sans Bold" panose="020B0503030202020304" charset="0"/>
                <a:cs typeface="Clear Sans Bold" panose="020B0503030202020304" charset="0"/>
              </a:endParaRPr>
            </a:p>
          </p:txBody>
        </p:sp>
        <p:sp>
          <p:nvSpPr>
            <p:cNvPr id="17" name="Freeform 7"/>
            <p:cNvSpPr/>
            <p:nvPr/>
          </p:nvSpPr>
          <p:spPr bwMode="auto">
            <a:xfrm>
              <a:off x="4849" y="4123"/>
              <a:ext cx="693" cy="834"/>
            </a:xfrm>
            <a:custGeom>
              <a:avLst/>
              <a:gdLst>
                <a:gd name="T0" fmla="*/ 111 w 113"/>
                <a:gd name="T1" fmla="*/ 0 h 136"/>
                <a:gd name="T2" fmla="*/ 87 w 113"/>
                <a:gd name="T3" fmla="*/ 0 h 136"/>
                <a:gd name="T4" fmla="*/ 86 w 113"/>
                <a:gd name="T5" fmla="*/ 1 h 136"/>
                <a:gd name="T6" fmla="*/ 86 w 113"/>
                <a:gd name="T7" fmla="*/ 53 h 136"/>
                <a:gd name="T8" fmla="*/ 84 w 113"/>
                <a:gd name="T9" fmla="*/ 55 h 136"/>
                <a:gd name="T10" fmla="*/ 28 w 113"/>
                <a:gd name="T11" fmla="*/ 55 h 136"/>
                <a:gd name="T12" fmla="*/ 27 w 113"/>
                <a:gd name="T13" fmla="*/ 53 h 136"/>
                <a:gd name="T14" fmla="*/ 27 w 113"/>
                <a:gd name="T15" fmla="*/ 1 h 136"/>
                <a:gd name="T16" fmla="*/ 25 w 113"/>
                <a:gd name="T17" fmla="*/ 0 h 136"/>
                <a:gd name="T18" fmla="*/ 1 w 113"/>
                <a:gd name="T19" fmla="*/ 0 h 136"/>
                <a:gd name="T20" fmla="*/ 0 w 113"/>
                <a:gd name="T21" fmla="*/ 1 h 136"/>
                <a:gd name="T22" fmla="*/ 0 w 113"/>
                <a:gd name="T23" fmla="*/ 135 h 136"/>
                <a:gd name="T24" fmla="*/ 1 w 113"/>
                <a:gd name="T25" fmla="*/ 136 h 136"/>
                <a:gd name="T26" fmla="*/ 25 w 113"/>
                <a:gd name="T27" fmla="*/ 136 h 136"/>
                <a:gd name="T28" fmla="*/ 27 w 113"/>
                <a:gd name="T29" fmla="*/ 135 h 136"/>
                <a:gd name="T30" fmla="*/ 27 w 113"/>
                <a:gd name="T31" fmla="*/ 81 h 136"/>
                <a:gd name="T32" fmla="*/ 28 w 113"/>
                <a:gd name="T33" fmla="*/ 80 h 136"/>
                <a:gd name="T34" fmla="*/ 84 w 113"/>
                <a:gd name="T35" fmla="*/ 80 h 136"/>
                <a:gd name="T36" fmla="*/ 86 w 113"/>
                <a:gd name="T37" fmla="*/ 81 h 136"/>
                <a:gd name="T38" fmla="*/ 86 w 113"/>
                <a:gd name="T39" fmla="*/ 135 h 136"/>
                <a:gd name="T40" fmla="*/ 87 w 113"/>
                <a:gd name="T41" fmla="*/ 136 h 136"/>
                <a:gd name="T42" fmla="*/ 111 w 113"/>
                <a:gd name="T43" fmla="*/ 136 h 136"/>
                <a:gd name="T44" fmla="*/ 113 w 113"/>
                <a:gd name="T45" fmla="*/ 135 h 136"/>
                <a:gd name="T46" fmla="*/ 113 w 113"/>
                <a:gd name="T47" fmla="*/ 1 h 136"/>
                <a:gd name="T48" fmla="*/ 111 w 113"/>
                <a:gd name="T49"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3" h="136">
                  <a:moveTo>
                    <a:pt x="111" y="0"/>
                  </a:moveTo>
                  <a:cubicBezTo>
                    <a:pt x="87" y="0"/>
                    <a:pt x="87" y="0"/>
                    <a:pt x="87" y="0"/>
                  </a:cubicBezTo>
                  <a:cubicBezTo>
                    <a:pt x="86" y="0"/>
                    <a:pt x="86" y="1"/>
                    <a:pt x="86" y="1"/>
                  </a:cubicBezTo>
                  <a:cubicBezTo>
                    <a:pt x="86" y="53"/>
                    <a:pt x="86" y="53"/>
                    <a:pt x="86" y="53"/>
                  </a:cubicBezTo>
                  <a:cubicBezTo>
                    <a:pt x="86" y="54"/>
                    <a:pt x="85" y="55"/>
                    <a:pt x="84" y="55"/>
                  </a:cubicBezTo>
                  <a:cubicBezTo>
                    <a:pt x="28" y="55"/>
                    <a:pt x="28" y="55"/>
                    <a:pt x="28" y="55"/>
                  </a:cubicBezTo>
                  <a:cubicBezTo>
                    <a:pt x="27" y="55"/>
                    <a:pt x="27" y="54"/>
                    <a:pt x="27" y="53"/>
                  </a:cubicBezTo>
                  <a:cubicBezTo>
                    <a:pt x="27" y="1"/>
                    <a:pt x="27" y="1"/>
                    <a:pt x="27" y="1"/>
                  </a:cubicBezTo>
                  <a:cubicBezTo>
                    <a:pt x="27" y="1"/>
                    <a:pt x="26" y="0"/>
                    <a:pt x="25" y="0"/>
                  </a:cubicBezTo>
                  <a:cubicBezTo>
                    <a:pt x="1" y="0"/>
                    <a:pt x="1" y="0"/>
                    <a:pt x="1" y="0"/>
                  </a:cubicBezTo>
                  <a:cubicBezTo>
                    <a:pt x="0" y="0"/>
                    <a:pt x="0" y="1"/>
                    <a:pt x="0" y="1"/>
                  </a:cubicBezTo>
                  <a:cubicBezTo>
                    <a:pt x="0" y="135"/>
                    <a:pt x="0" y="135"/>
                    <a:pt x="0" y="135"/>
                  </a:cubicBezTo>
                  <a:cubicBezTo>
                    <a:pt x="0" y="136"/>
                    <a:pt x="0" y="136"/>
                    <a:pt x="1" y="136"/>
                  </a:cubicBezTo>
                  <a:cubicBezTo>
                    <a:pt x="25" y="136"/>
                    <a:pt x="25" y="136"/>
                    <a:pt x="25" y="136"/>
                  </a:cubicBezTo>
                  <a:cubicBezTo>
                    <a:pt x="26" y="136"/>
                    <a:pt x="27" y="136"/>
                    <a:pt x="27" y="135"/>
                  </a:cubicBezTo>
                  <a:cubicBezTo>
                    <a:pt x="27" y="81"/>
                    <a:pt x="27" y="81"/>
                    <a:pt x="27" y="81"/>
                  </a:cubicBezTo>
                  <a:cubicBezTo>
                    <a:pt x="27" y="81"/>
                    <a:pt x="27" y="80"/>
                    <a:pt x="28" y="80"/>
                  </a:cubicBezTo>
                  <a:cubicBezTo>
                    <a:pt x="84" y="80"/>
                    <a:pt x="84" y="80"/>
                    <a:pt x="84" y="80"/>
                  </a:cubicBezTo>
                  <a:cubicBezTo>
                    <a:pt x="85" y="80"/>
                    <a:pt x="86" y="81"/>
                    <a:pt x="86" y="81"/>
                  </a:cubicBezTo>
                  <a:cubicBezTo>
                    <a:pt x="86" y="135"/>
                    <a:pt x="86" y="135"/>
                    <a:pt x="86" y="135"/>
                  </a:cubicBezTo>
                  <a:cubicBezTo>
                    <a:pt x="86" y="136"/>
                    <a:pt x="86" y="136"/>
                    <a:pt x="87" y="136"/>
                  </a:cubicBezTo>
                  <a:cubicBezTo>
                    <a:pt x="111" y="136"/>
                    <a:pt x="111" y="136"/>
                    <a:pt x="111" y="136"/>
                  </a:cubicBezTo>
                  <a:cubicBezTo>
                    <a:pt x="112" y="136"/>
                    <a:pt x="113" y="136"/>
                    <a:pt x="113" y="135"/>
                  </a:cubicBezTo>
                  <a:cubicBezTo>
                    <a:pt x="113" y="1"/>
                    <a:pt x="113" y="1"/>
                    <a:pt x="113" y="1"/>
                  </a:cubicBezTo>
                  <a:cubicBezTo>
                    <a:pt x="113" y="1"/>
                    <a:pt x="112" y="0"/>
                    <a:pt x="11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lstStyle/>
            <a:p>
              <a:endParaRPr lang="zh-CN" altLang="en-US" sz="605">
                <a:latin typeface="Clear Sans Bold" panose="020B0503030202020304" charset="0"/>
                <a:cs typeface="Clear Sans Bold" panose="020B0503030202020304" charset="0"/>
              </a:endParaRPr>
            </a:p>
          </p:txBody>
        </p:sp>
        <p:sp>
          <p:nvSpPr>
            <p:cNvPr id="18" name="Freeform 8"/>
            <p:cNvSpPr/>
            <p:nvPr/>
          </p:nvSpPr>
          <p:spPr bwMode="auto">
            <a:xfrm>
              <a:off x="5838" y="4123"/>
              <a:ext cx="717" cy="852"/>
            </a:xfrm>
            <a:custGeom>
              <a:avLst/>
              <a:gdLst>
                <a:gd name="T0" fmla="*/ 116 w 117"/>
                <a:gd name="T1" fmla="*/ 0 h 139"/>
                <a:gd name="T2" fmla="*/ 91 w 117"/>
                <a:gd name="T3" fmla="*/ 0 h 139"/>
                <a:gd name="T4" fmla="*/ 90 w 117"/>
                <a:gd name="T5" fmla="*/ 1 h 139"/>
                <a:gd name="T6" fmla="*/ 90 w 117"/>
                <a:gd name="T7" fmla="*/ 77 h 139"/>
                <a:gd name="T8" fmla="*/ 59 w 117"/>
                <a:gd name="T9" fmla="*/ 114 h 139"/>
                <a:gd name="T10" fmla="*/ 27 w 117"/>
                <a:gd name="T11" fmla="*/ 77 h 139"/>
                <a:gd name="T12" fmla="*/ 27 w 117"/>
                <a:gd name="T13" fmla="*/ 1 h 139"/>
                <a:gd name="T14" fmla="*/ 26 w 117"/>
                <a:gd name="T15" fmla="*/ 0 h 139"/>
                <a:gd name="T16" fmla="*/ 1 w 117"/>
                <a:gd name="T17" fmla="*/ 0 h 139"/>
                <a:gd name="T18" fmla="*/ 0 w 117"/>
                <a:gd name="T19" fmla="*/ 1 h 139"/>
                <a:gd name="T20" fmla="*/ 0 w 117"/>
                <a:gd name="T21" fmla="*/ 77 h 139"/>
                <a:gd name="T22" fmla="*/ 59 w 117"/>
                <a:gd name="T23" fmla="*/ 139 h 139"/>
                <a:gd name="T24" fmla="*/ 117 w 117"/>
                <a:gd name="T25" fmla="*/ 77 h 139"/>
                <a:gd name="T26" fmla="*/ 117 w 117"/>
                <a:gd name="T27" fmla="*/ 1 h 139"/>
                <a:gd name="T28" fmla="*/ 116 w 117"/>
                <a:gd name="T29"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7" h="139">
                  <a:moveTo>
                    <a:pt x="116" y="0"/>
                  </a:moveTo>
                  <a:cubicBezTo>
                    <a:pt x="91" y="0"/>
                    <a:pt x="91" y="0"/>
                    <a:pt x="91" y="0"/>
                  </a:cubicBezTo>
                  <a:cubicBezTo>
                    <a:pt x="91" y="0"/>
                    <a:pt x="90" y="1"/>
                    <a:pt x="90" y="1"/>
                  </a:cubicBezTo>
                  <a:cubicBezTo>
                    <a:pt x="90" y="77"/>
                    <a:pt x="90" y="77"/>
                    <a:pt x="90" y="77"/>
                  </a:cubicBezTo>
                  <a:cubicBezTo>
                    <a:pt x="90" y="102"/>
                    <a:pt x="79" y="114"/>
                    <a:pt x="59" y="114"/>
                  </a:cubicBezTo>
                  <a:cubicBezTo>
                    <a:pt x="38" y="114"/>
                    <a:pt x="27" y="102"/>
                    <a:pt x="27" y="77"/>
                  </a:cubicBezTo>
                  <a:cubicBezTo>
                    <a:pt x="27" y="1"/>
                    <a:pt x="27" y="1"/>
                    <a:pt x="27" y="1"/>
                  </a:cubicBezTo>
                  <a:cubicBezTo>
                    <a:pt x="27" y="1"/>
                    <a:pt x="26" y="0"/>
                    <a:pt x="26" y="0"/>
                  </a:cubicBezTo>
                  <a:cubicBezTo>
                    <a:pt x="1" y="0"/>
                    <a:pt x="1" y="0"/>
                    <a:pt x="1" y="0"/>
                  </a:cubicBezTo>
                  <a:cubicBezTo>
                    <a:pt x="0" y="0"/>
                    <a:pt x="0" y="1"/>
                    <a:pt x="0" y="1"/>
                  </a:cubicBezTo>
                  <a:cubicBezTo>
                    <a:pt x="0" y="77"/>
                    <a:pt x="0" y="77"/>
                    <a:pt x="0" y="77"/>
                  </a:cubicBezTo>
                  <a:cubicBezTo>
                    <a:pt x="0" y="117"/>
                    <a:pt x="23" y="139"/>
                    <a:pt x="59" y="139"/>
                  </a:cubicBezTo>
                  <a:cubicBezTo>
                    <a:pt x="94" y="139"/>
                    <a:pt x="117" y="117"/>
                    <a:pt x="117" y="77"/>
                  </a:cubicBezTo>
                  <a:cubicBezTo>
                    <a:pt x="117" y="1"/>
                    <a:pt x="117" y="1"/>
                    <a:pt x="117" y="1"/>
                  </a:cubicBezTo>
                  <a:cubicBezTo>
                    <a:pt x="117" y="1"/>
                    <a:pt x="117" y="0"/>
                    <a:pt x="11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lstStyle/>
            <a:p>
              <a:endParaRPr lang="zh-CN" altLang="en-US" sz="605">
                <a:latin typeface="Clear Sans Bold" panose="020B0503030202020304" charset="0"/>
                <a:cs typeface="Clear Sans Bold" panose="020B0503030202020304" charset="0"/>
              </a:endParaRPr>
            </a:p>
          </p:txBody>
        </p:sp>
        <p:sp>
          <p:nvSpPr>
            <p:cNvPr id="19" name="Freeform 9"/>
            <p:cNvSpPr>
              <a:spLocks noEditPoints="1"/>
            </p:cNvSpPr>
            <p:nvPr/>
          </p:nvSpPr>
          <p:spPr bwMode="auto">
            <a:xfrm>
              <a:off x="6856" y="4123"/>
              <a:ext cx="644" cy="834"/>
            </a:xfrm>
            <a:custGeom>
              <a:avLst/>
              <a:gdLst>
                <a:gd name="T0" fmla="*/ 55 w 105"/>
                <a:gd name="T1" fmla="*/ 113 h 136"/>
                <a:gd name="T2" fmla="*/ 28 w 105"/>
                <a:gd name="T3" fmla="*/ 113 h 136"/>
                <a:gd name="T4" fmla="*/ 27 w 105"/>
                <a:gd name="T5" fmla="*/ 112 h 136"/>
                <a:gd name="T6" fmla="*/ 27 w 105"/>
                <a:gd name="T7" fmla="*/ 77 h 136"/>
                <a:gd name="T8" fmla="*/ 28 w 105"/>
                <a:gd name="T9" fmla="*/ 75 h 136"/>
                <a:gd name="T10" fmla="*/ 54 w 105"/>
                <a:gd name="T11" fmla="*/ 75 h 136"/>
                <a:gd name="T12" fmla="*/ 76 w 105"/>
                <a:gd name="T13" fmla="*/ 94 h 136"/>
                <a:gd name="T14" fmla="*/ 55 w 105"/>
                <a:gd name="T15" fmla="*/ 113 h 136"/>
                <a:gd name="T16" fmla="*/ 27 w 105"/>
                <a:gd name="T17" fmla="*/ 24 h 136"/>
                <a:gd name="T18" fmla="*/ 28 w 105"/>
                <a:gd name="T19" fmla="*/ 23 h 136"/>
                <a:gd name="T20" fmla="*/ 51 w 105"/>
                <a:gd name="T21" fmla="*/ 23 h 136"/>
                <a:gd name="T22" fmla="*/ 70 w 105"/>
                <a:gd name="T23" fmla="*/ 39 h 136"/>
                <a:gd name="T24" fmla="*/ 51 w 105"/>
                <a:gd name="T25" fmla="*/ 54 h 136"/>
                <a:gd name="T26" fmla="*/ 28 w 105"/>
                <a:gd name="T27" fmla="*/ 54 h 136"/>
                <a:gd name="T28" fmla="*/ 27 w 105"/>
                <a:gd name="T29" fmla="*/ 53 h 136"/>
                <a:gd name="T30" fmla="*/ 27 w 105"/>
                <a:gd name="T31" fmla="*/ 24 h 136"/>
                <a:gd name="T32" fmla="*/ 81 w 105"/>
                <a:gd name="T33" fmla="*/ 63 h 136"/>
                <a:gd name="T34" fmla="*/ 81 w 105"/>
                <a:gd name="T35" fmla="*/ 63 h 136"/>
                <a:gd name="T36" fmla="*/ 81 w 105"/>
                <a:gd name="T37" fmla="*/ 61 h 136"/>
                <a:gd name="T38" fmla="*/ 81 w 105"/>
                <a:gd name="T39" fmla="*/ 61 h 136"/>
                <a:gd name="T40" fmla="*/ 97 w 105"/>
                <a:gd name="T41" fmla="*/ 35 h 136"/>
                <a:gd name="T42" fmla="*/ 56 w 105"/>
                <a:gd name="T43" fmla="*/ 0 h 136"/>
                <a:gd name="T44" fmla="*/ 1 w 105"/>
                <a:gd name="T45" fmla="*/ 0 h 136"/>
                <a:gd name="T46" fmla="*/ 0 w 105"/>
                <a:gd name="T47" fmla="*/ 1 h 136"/>
                <a:gd name="T48" fmla="*/ 0 w 105"/>
                <a:gd name="T49" fmla="*/ 126 h 136"/>
                <a:gd name="T50" fmla="*/ 0 w 105"/>
                <a:gd name="T51" fmla="*/ 135 h 136"/>
                <a:gd name="T52" fmla="*/ 1 w 105"/>
                <a:gd name="T53" fmla="*/ 136 h 136"/>
                <a:gd name="T54" fmla="*/ 57 w 105"/>
                <a:gd name="T55" fmla="*/ 136 h 136"/>
                <a:gd name="T56" fmla="*/ 91 w 105"/>
                <a:gd name="T57" fmla="*/ 126 h 136"/>
                <a:gd name="T58" fmla="*/ 105 w 105"/>
                <a:gd name="T59" fmla="*/ 95 h 136"/>
                <a:gd name="T60" fmla="*/ 81 w 105"/>
                <a:gd name="T61" fmla="*/ 6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5" h="136">
                  <a:moveTo>
                    <a:pt x="55" y="113"/>
                  </a:moveTo>
                  <a:cubicBezTo>
                    <a:pt x="28" y="113"/>
                    <a:pt x="28" y="113"/>
                    <a:pt x="28" y="113"/>
                  </a:cubicBezTo>
                  <a:cubicBezTo>
                    <a:pt x="27" y="113"/>
                    <a:pt x="27" y="113"/>
                    <a:pt x="27" y="112"/>
                  </a:cubicBezTo>
                  <a:cubicBezTo>
                    <a:pt x="27" y="77"/>
                    <a:pt x="27" y="77"/>
                    <a:pt x="27" y="77"/>
                  </a:cubicBezTo>
                  <a:cubicBezTo>
                    <a:pt x="27" y="76"/>
                    <a:pt x="27" y="75"/>
                    <a:pt x="28" y="75"/>
                  </a:cubicBezTo>
                  <a:cubicBezTo>
                    <a:pt x="54" y="75"/>
                    <a:pt x="54" y="75"/>
                    <a:pt x="54" y="75"/>
                  </a:cubicBezTo>
                  <a:cubicBezTo>
                    <a:pt x="67" y="75"/>
                    <a:pt x="76" y="83"/>
                    <a:pt x="76" y="94"/>
                  </a:cubicBezTo>
                  <a:cubicBezTo>
                    <a:pt x="76" y="106"/>
                    <a:pt x="67" y="113"/>
                    <a:pt x="55" y="113"/>
                  </a:cubicBezTo>
                  <a:moveTo>
                    <a:pt x="27" y="24"/>
                  </a:moveTo>
                  <a:cubicBezTo>
                    <a:pt x="27" y="24"/>
                    <a:pt x="27" y="23"/>
                    <a:pt x="28" y="23"/>
                  </a:cubicBezTo>
                  <a:cubicBezTo>
                    <a:pt x="51" y="23"/>
                    <a:pt x="51" y="23"/>
                    <a:pt x="51" y="23"/>
                  </a:cubicBezTo>
                  <a:cubicBezTo>
                    <a:pt x="62" y="23"/>
                    <a:pt x="70" y="29"/>
                    <a:pt x="70" y="39"/>
                  </a:cubicBezTo>
                  <a:cubicBezTo>
                    <a:pt x="70" y="47"/>
                    <a:pt x="62" y="54"/>
                    <a:pt x="51" y="54"/>
                  </a:cubicBezTo>
                  <a:cubicBezTo>
                    <a:pt x="28" y="54"/>
                    <a:pt x="28" y="54"/>
                    <a:pt x="28" y="54"/>
                  </a:cubicBezTo>
                  <a:cubicBezTo>
                    <a:pt x="27" y="54"/>
                    <a:pt x="27" y="54"/>
                    <a:pt x="27" y="53"/>
                  </a:cubicBezTo>
                  <a:lnTo>
                    <a:pt x="27" y="24"/>
                  </a:lnTo>
                  <a:close/>
                  <a:moveTo>
                    <a:pt x="81" y="63"/>
                  </a:moveTo>
                  <a:cubicBezTo>
                    <a:pt x="81" y="63"/>
                    <a:pt x="81" y="63"/>
                    <a:pt x="81" y="63"/>
                  </a:cubicBezTo>
                  <a:cubicBezTo>
                    <a:pt x="79" y="63"/>
                    <a:pt x="81" y="61"/>
                    <a:pt x="81" y="61"/>
                  </a:cubicBezTo>
                  <a:cubicBezTo>
                    <a:pt x="81" y="61"/>
                    <a:pt x="81" y="61"/>
                    <a:pt x="81" y="61"/>
                  </a:cubicBezTo>
                  <a:cubicBezTo>
                    <a:pt x="89" y="57"/>
                    <a:pt x="97" y="47"/>
                    <a:pt x="97" y="35"/>
                  </a:cubicBezTo>
                  <a:cubicBezTo>
                    <a:pt x="97" y="15"/>
                    <a:pt x="80" y="0"/>
                    <a:pt x="56" y="0"/>
                  </a:cubicBezTo>
                  <a:cubicBezTo>
                    <a:pt x="1" y="0"/>
                    <a:pt x="1" y="0"/>
                    <a:pt x="1" y="0"/>
                  </a:cubicBezTo>
                  <a:cubicBezTo>
                    <a:pt x="0" y="0"/>
                    <a:pt x="0" y="1"/>
                    <a:pt x="0" y="1"/>
                  </a:cubicBezTo>
                  <a:cubicBezTo>
                    <a:pt x="0" y="126"/>
                    <a:pt x="0" y="126"/>
                    <a:pt x="0" y="126"/>
                  </a:cubicBezTo>
                  <a:cubicBezTo>
                    <a:pt x="0" y="135"/>
                    <a:pt x="0" y="135"/>
                    <a:pt x="0" y="135"/>
                  </a:cubicBezTo>
                  <a:cubicBezTo>
                    <a:pt x="0" y="136"/>
                    <a:pt x="0" y="136"/>
                    <a:pt x="1" y="136"/>
                  </a:cubicBezTo>
                  <a:cubicBezTo>
                    <a:pt x="57" y="136"/>
                    <a:pt x="57" y="136"/>
                    <a:pt x="57" y="136"/>
                  </a:cubicBezTo>
                  <a:cubicBezTo>
                    <a:pt x="72" y="136"/>
                    <a:pt x="83" y="133"/>
                    <a:pt x="91" y="126"/>
                  </a:cubicBezTo>
                  <a:cubicBezTo>
                    <a:pt x="100" y="119"/>
                    <a:pt x="105" y="108"/>
                    <a:pt x="105" y="95"/>
                  </a:cubicBezTo>
                  <a:cubicBezTo>
                    <a:pt x="105" y="81"/>
                    <a:pt x="93" y="68"/>
                    <a:pt x="81" y="6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lstStyle/>
            <a:p>
              <a:endParaRPr lang="zh-CN" altLang="en-US" sz="605">
                <a:latin typeface="Clear Sans Bold" panose="020B0503030202020304" charset="0"/>
                <a:cs typeface="Clear Sans Bold" panose="020B0503030202020304" charset="0"/>
              </a:endParaRPr>
            </a:p>
          </p:txBody>
        </p:sp>
        <p:sp>
          <p:nvSpPr>
            <p:cNvPr id="20" name="Freeform 10"/>
            <p:cNvSpPr/>
            <p:nvPr/>
          </p:nvSpPr>
          <p:spPr bwMode="auto">
            <a:xfrm>
              <a:off x="3758" y="4578"/>
              <a:ext cx="821" cy="379"/>
            </a:xfrm>
            <a:custGeom>
              <a:avLst/>
              <a:gdLst>
                <a:gd name="T0" fmla="*/ 88 w 134"/>
                <a:gd name="T1" fmla="*/ 5 h 62"/>
                <a:gd name="T2" fmla="*/ 76 w 134"/>
                <a:gd name="T3" fmla="*/ 0 h 62"/>
                <a:gd name="T4" fmla="*/ 59 w 134"/>
                <a:gd name="T5" fmla="*/ 0 h 62"/>
                <a:gd name="T6" fmla="*/ 47 w 134"/>
                <a:gd name="T7" fmla="*/ 5 h 62"/>
                <a:gd name="T8" fmla="*/ 1 w 134"/>
                <a:gd name="T9" fmla="*/ 61 h 62"/>
                <a:gd name="T10" fmla="*/ 2 w 134"/>
                <a:gd name="T11" fmla="*/ 62 h 62"/>
                <a:gd name="T12" fmla="*/ 33 w 134"/>
                <a:gd name="T13" fmla="*/ 62 h 62"/>
                <a:gd name="T14" fmla="*/ 33 w 134"/>
                <a:gd name="T15" fmla="*/ 62 h 62"/>
                <a:gd name="T16" fmla="*/ 62 w 134"/>
                <a:gd name="T17" fmla="*/ 27 h 62"/>
                <a:gd name="T18" fmla="*/ 65 w 134"/>
                <a:gd name="T19" fmla="*/ 26 h 62"/>
                <a:gd name="T20" fmla="*/ 70 w 134"/>
                <a:gd name="T21" fmla="*/ 26 h 62"/>
                <a:gd name="T22" fmla="*/ 72 w 134"/>
                <a:gd name="T23" fmla="*/ 27 h 62"/>
                <a:gd name="T24" fmla="*/ 101 w 134"/>
                <a:gd name="T25" fmla="*/ 62 h 62"/>
                <a:gd name="T26" fmla="*/ 102 w 134"/>
                <a:gd name="T27" fmla="*/ 62 h 62"/>
                <a:gd name="T28" fmla="*/ 133 w 134"/>
                <a:gd name="T29" fmla="*/ 62 h 62"/>
                <a:gd name="T30" fmla="*/ 134 w 134"/>
                <a:gd name="T31" fmla="*/ 61 h 62"/>
                <a:gd name="T32" fmla="*/ 88 w 134"/>
                <a:gd name="T33" fmla="*/ 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4" h="62">
                  <a:moveTo>
                    <a:pt x="88" y="5"/>
                  </a:moveTo>
                  <a:cubicBezTo>
                    <a:pt x="85" y="2"/>
                    <a:pt x="80" y="0"/>
                    <a:pt x="76" y="0"/>
                  </a:cubicBezTo>
                  <a:cubicBezTo>
                    <a:pt x="59" y="0"/>
                    <a:pt x="59" y="0"/>
                    <a:pt x="59" y="0"/>
                  </a:cubicBezTo>
                  <a:cubicBezTo>
                    <a:pt x="54" y="0"/>
                    <a:pt x="50" y="2"/>
                    <a:pt x="47" y="5"/>
                  </a:cubicBezTo>
                  <a:cubicBezTo>
                    <a:pt x="1" y="61"/>
                    <a:pt x="1" y="61"/>
                    <a:pt x="1" y="61"/>
                  </a:cubicBezTo>
                  <a:cubicBezTo>
                    <a:pt x="0" y="62"/>
                    <a:pt x="1" y="62"/>
                    <a:pt x="2" y="62"/>
                  </a:cubicBezTo>
                  <a:cubicBezTo>
                    <a:pt x="33" y="62"/>
                    <a:pt x="33" y="62"/>
                    <a:pt x="33" y="62"/>
                  </a:cubicBezTo>
                  <a:cubicBezTo>
                    <a:pt x="33" y="62"/>
                    <a:pt x="33" y="62"/>
                    <a:pt x="33" y="62"/>
                  </a:cubicBezTo>
                  <a:cubicBezTo>
                    <a:pt x="62" y="27"/>
                    <a:pt x="62" y="27"/>
                    <a:pt x="62" y="27"/>
                  </a:cubicBezTo>
                  <a:cubicBezTo>
                    <a:pt x="63" y="26"/>
                    <a:pt x="64" y="26"/>
                    <a:pt x="65" y="26"/>
                  </a:cubicBezTo>
                  <a:cubicBezTo>
                    <a:pt x="70" y="26"/>
                    <a:pt x="70" y="26"/>
                    <a:pt x="70" y="26"/>
                  </a:cubicBezTo>
                  <a:cubicBezTo>
                    <a:pt x="71" y="26"/>
                    <a:pt x="72" y="26"/>
                    <a:pt x="72" y="27"/>
                  </a:cubicBezTo>
                  <a:cubicBezTo>
                    <a:pt x="101" y="62"/>
                    <a:pt x="101" y="62"/>
                    <a:pt x="101" y="62"/>
                  </a:cubicBezTo>
                  <a:cubicBezTo>
                    <a:pt x="102" y="62"/>
                    <a:pt x="102" y="62"/>
                    <a:pt x="102" y="62"/>
                  </a:cubicBezTo>
                  <a:cubicBezTo>
                    <a:pt x="133" y="62"/>
                    <a:pt x="133" y="62"/>
                    <a:pt x="133" y="62"/>
                  </a:cubicBezTo>
                  <a:cubicBezTo>
                    <a:pt x="134" y="62"/>
                    <a:pt x="134" y="62"/>
                    <a:pt x="134" y="61"/>
                  </a:cubicBezTo>
                  <a:lnTo>
                    <a:pt x="88"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lstStyle/>
            <a:p>
              <a:endParaRPr lang="zh-CN" altLang="en-US" sz="605">
                <a:latin typeface="Clear Sans Bold" panose="020B0503030202020304" charset="0"/>
                <a:cs typeface="Clear Sans Bold" panose="020B0503030202020304" charset="0"/>
              </a:endParaRPr>
            </a:p>
          </p:txBody>
        </p:sp>
        <p:sp>
          <p:nvSpPr>
            <p:cNvPr id="21" name="Freeform 11"/>
            <p:cNvSpPr/>
            <p:nvPr/>
          </p:nvSpPr>
          <p:spPr bwMode="auto">
            <a:xfrm>
              <a:off x="3758" y="4123"/>
              <a:ext cx="821" cy="387"/>
            </a:xfrm>
            <a:custGeom>
              <a:avLst/>
              <a:gdLst>
                <a:gd name="T0" fmla="*/ 133 w 134"/>
                <a:gd name="T1" fmla="*/ 0 h 63"/>
                <a:gd name="T2" fmla="*/ 102 w 134"/>
                <a:gd name="T3" fmla="*/ 0 h 63"/>
                <a:gd name="T4" fmla="*/ 101 w 134"/>
                <a:gd name="T5" fmla="*/ 0 h 63"/>
                <a:gd name="T6" fmla="*/ 72 w 134"/>
                <a:gd name="T7" fmla="*/ 35 h 63"/>
                <a:gd name="T8" fmla="*/ 70 w 134"/>
                <a:gd name="T9" fmla="*/ 37 h 63"/>
                <a:gd name="T10" fmla="*/ 65 w 134"/>
                <a:gd name="T11" fmla="*/ 37 h 63"/>
                <a:gd name="T12" fmla="*/ 62 w 134"/>
                <a:gd name="T13" fmla="*/ 35 h 63"/>
                <a:gd name="T14" fmla="*/ 33 w 134"/>
                <a:gd name="T15" fmla="*/ 0 h 63"/>
                <a:gd name="T16" fmla="*/ 33 w 134"/>
                <a:gd name="T17" fmla="*/ 0 h 63"/>
                <a:gd name="T18" fmla="*/ 2 w 134"/>
                <a:gd name="T19" fmla="*/ 0 h 63"/>
                <a:gd name="T20" fmla="*/ 1 w 134"/>
                <a:gd name="T21" fmla="*/ 1 h 63"/>
                <a:gd name="T22" fmla="*/ 47 w 134"/>
                <a:gd name="T23" fmla="*/ 57 h 63"/>
                <a:gd name="T24" fmla="*/ 59 w 134"/>
                <a:gd name="T25" fmla="*/ 63 h 63"/>
                <a:gd name="T26" fmla="*/ 76 w 134"/>
                <a:gd name="T27" fmla="*/ 63 h 63"/>
                <a:gd name="T28" fmla="*/ 88 w 134"/>
                <a:gd name="T29" fmla="*/ 57 h 63"/>
                <a:gd name="T30" fmla="*/ 134 w 134"/>
                <a:gd name="T31" fmla="*/ 1 h 63"/>
                <a:gd name="T32" fmla="*/ 133 w 134"/>
                <a:gd name="T33"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4" h="63">
                  <a:moveTo>
                    <a:pt x="133" y="0"/>
                  </a:moveTo>
                  <a:cubicBezTo>
                    <a:pt x="102" y="0"/>
                    <a:pt x="102" y="0"/>
                    <a:pt x="102" y="0"/>
                  </a:cubicBezTo>
                  <a:cubicBezTo>
                    <a:pt x="101" y="0"/>
                    <a:pt x="101" y="0"/>
                    <a:pt x="101" y="0"/>
                  </a:cubicBezTo>
                  <a:cubicBezTo>
                    <a:pt x="72" y="35"/>
                    <a:pt x="72" y="35"/>
                    <a:pt x="72" y="35"/>
                  </a:cubicBezTo>
                  <a:cubicBezTo>
                    <a:pt x="72" y="36"/>
                    <a:pt x="71" y="37"/>
                    <a:pt x="70" y="37"/>
                  </a:cubicBezTo>
                  <a:cubicBezTo>
                    <a:pt x="65" y="37"/>
                    <a:pt x="65" y="37"/>
                    <a:pt x="65" y="37"/>
                  </a:cubicBezTo>
                  <a:cubicBezTo>
                    <a:pt x="64" y="37"/>
                    <a:pt x="63" y="36"/>
                    <a:pt x="62" y="35"/>
                  </a:cubicBezTo>
                  <a:cubicBezTo>
                    <a:pt x="33" y="0"/>
                    <a:pt x="33" y="0"/>
                    <a:pt x="33" y="0"/>
                  </a:cubicBezTo>
                  <a:cubicBezTo>
                    <a:pt x="33" y="0"/>
                    <a:pt x="33" y="0"/>
                    <a:pt x="33" y="0"/>
                  </a:cubicBezTo>
                  <a:cubicBezTo>
                    <a:pt x="2" y="0"/>
                    <a:pt x="2" y="0"/>
                    <a:pt x="2" y="0"/>
                  </a:cubicBezTo>
                  <a:cubicBezTo>
                    <a:pt x="1" y="0"/>
                    <a:pt x="0" y="1"/>
                    <a:pt x="1" y="1"/>
                  </a:cubicBezTo>
                  <a:cubicBezTo>
                    <a:pt x="47" y="57"/>
                    <a:pt x="47" y="57"/>
                    <a:pt x="47" y="57"/>
                  </a:cubicBezTo>
                  <a:cubicBezTo>
                    <a:pt x="50" y="61"/>
                    <a:pt x="54" y="63"/>
                    <a:pt x="59" y="63"/>
                  </a:cubicBezTo>
                  <a:cubicBezTo>
                    <a:pt x="76" y="63"/>
                    <a:pt x="76" y="63"/>
                    <a:pt x="76" y="63"/>
                  </a:cubicBezTo>
                  <a:cubicBezTo>
                    <a:pt x="80" y="63"/>
                    <a:pt x="85" y="61"/>
                    <a:pt x="88" y="57"/>
                  </a:cubicBezTo>
                  <a:cubicBezTo>
                    <a:pt x="134" y="1"/>
                    <a:pt x="134" y="1"/>
                    <a:pt x="134" y="1"/>
                  </a:cubicBezTo>
                  <a:cubicBezTo>
                    <a:pt x="134" y="1"/>
                    <a:pt x="134" y="0"/>
                    <a:pt x="13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lstStyle/>
            <a:p>
              <a:endParaRPr lang="zh-CN" altLang="en-US" sz="605">
                <a:latin typeface="Clear Sans Bold" panose="020B0503030202020304" charset="0"/>
                <a:cs typeface="Clear Sans Bold" panose="020B0503030202020304" charset="0"/>
              </a:endParaRPr>
            </a:p>
          </p:txBody>
        </p:sp>
        <p:sp>
          <p:nvSpPr>
            <p:cNvPr id="22" name="Freeform 12"/>
            <p:cNvSpPr/>
            <p:nvPr/>
          </p:nvSpPr>
          <p:spPr bwMode="auto">
            <a:xfrm>
              <a:off x="1624" y="4123"/>
              <a:ext cx="815" cy="834"/>
            </a:xfrm>
            <a:custGeom>
              <a:avLst/>
              <a:gdLst>
                <a:gd name="T0" fmla="*/ 124 w 133"/>
                <a:gd name="T1" fmla="*/ 0 h 136"/>
                <a:gd name="T2" fmla="*/ 116 w 133"/>
                <a:gd name="T3" fmla="*/ 0 h 136"/>
                <a:gd name="T4" fmla="*/ 101 w 133"/>
                <a:gd name="T5" fmla="*/ 10 h 136"/>
                <a:gd name="T6" fmla="*/ 66 w 133"/>
                <a:gd name="T7" fmla="*/ 68 h 136"/>
                <a:gd name="T8" fmla="*/ 66 w 133"/>
                <a:gd name="T9" fmla="*/ 68 h 136"/>
                <a:gd name="T10" fmla="*/ 66 w 133"/>
                <a:gd name="T11" fmla="*/ 68 h 136"/>
                <a:gd name="T12" fmla="*/ 66 w 133"/>
                <a:gd name="T13" fmla="*/ 68 h 136"/>
                <a:gd name="T14" fmla="*/ 66 w 133"/>
                <a:gd name="T15" fmla="*/ 68 h 136"/>
                <a:gd name="T16" fmla="*/ 31 w 133"/>
                <a:gd name="T17" fmla="*/ 10 h 136"/>
                <a:gd name="T18" fmla="*/ 17 w 133"/>
                <a:gd name="T19" fmla="*/ 0 h 136"/>
                <a:gd name="T20" fmla="*/ 9 w 133"/>
                <a:gd name="T21" fmla="*/ 0 h 136"/>
                <a:gd name="T22" fmla="*/ 0 w 133"/>
                <a:gd name="T23" fmla="*/ 11 h 136"/>
                <a:gd name="T24" fmla="*/ 0 w 133"/>
                <a:gd name="T25" fmla="*/ 134 h 136"/>
                <a:gd name="T26" fmla="*/ 2 w 133"/>
                <a:gd name="T27" fmla="*/ 136 h 136"/>
                <a:gd name="T28" fmla="*/ 24 w 133"/>
                <a:gd name="T29" fmla="*/ 136 h 136"/>
                <a:gd name="T30" fmla="*/ 26 w 133"/>
                <a:gd name="T31" fmla="*/ 134 h 136"/>
                <a:gd name="T32" fmla="*/ 26 w 133"/>
                <a:gd name="T33" fmla="*/ 45 h 136"/>
                <a:gd name="T34" fmla="*/ 26 w 133"/>
                <a:gd name="T35" fmla="*/ 45 h 136"/>
                <a:gd name="T36" fmla="*/ 57 w 133"/>
                <a:gd name="T37" fmla="*/ 98 h 136"/>
                <a:gd name="T38" fmla="*/ 64 w 133"/>
                <a:gd name="T39" fmla="*/ 103 h 136"/>
                <a:gd name="T40" fmla="*/ 69 w 133"/>
                <a:gd name="T41" fmla="*/ 103 h 136"/>
                <a:gd name="T42" fmla="*/ 76 w 133"/>
                <a:gd name="T43" fmla="*/ 98 h 136"/>
                <a:gd name="T44" fmla="*/ 107 w 133"/>
                <a:gd name="T45" fmla="*/ 46 h 136"/>
                <a:gd name="T46" fmla="*/ 107 w 133"/>
                <a:gd name="T47" fmla="*/ 46 h 136"/>
                <a:gd name="T48" fmla="*/ 107 w 133"/>
                <a:gd name="T49" fmla="*/ 46 h 136"/>
                <a:gd name="T50" fmla="*/ 107 w 133"/>
                <a:gd name="T51" fmla="*/ 134 h 136"/>
                <a:gd name="T52" fmla="*/ 109 w 133"/>
                <a:gd name="T53" fmla="*/ 136 h 136"/>
                <a:gd name="T54" fmla="*/ 131 w 133"/>
                <a:gd name="T55" fmla="*/ 136 h 136"/>
                <a:gd name="T56" fmla="*/ 133 w 133"/>
                <a:gd name="T57" fmla="*/ 134 h 136"/>
                <a:gd name="T58" fmla="*/ 133 w 133"/>
                <a:gd name="T59" fmla="*/ 11 h 136"/>
                <a:gd name="T60" fmla="*/ 124 w 133"/>
                <a:gd name="T61"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3" h="136">
                  <a:moveTo>
                    <a:pt x="124" y="0"/>
                  </a:moveTo>
                  <a:cubicBezTo>
                    <a:pt x="116" y="0"/>
                    <a:pt x="116" y="0"/>
                    <a:pt x="116" y="0"/>
                  </a:cubicBezTo>
                  <a:cubicBezTo>
                    <a:pt x="106" y="0"/>
                    <a:pt x="107" y="1"/>
                    <a:pt x="101" y="10"/>
                  </a:cubicBezTo>
                  <a:cubicBezTo>
                    <a:pt x="90" y="30"/>
                    <a:pt x="67" y="68"/>
                    <a:pt x="66" y="68"/>
                  </a:cubicBezTo>
                  <a:cubicBezTo>
                    <a:pt x="66" y="68"/>
                    <a:pt x="66" y="68"/>
                    <a:pt x="66" y="68"/>
                  </a:cubicBezTo>
                  <a:cubicBezTo>
                    <a:pt x="66" y="68"/>
                    <a:pt x="66" y="68"/>
                    <a:pt x="66" y="68"/>
                  </a:cubicBezTo>
                  <a:cubicBezTo>
                    <a:pt x="66" y="68"/>
                    <a:pt x="66" y="68"/>
                    <a:pt x="66" y="68"/>
                  </a:cubicBezTo>
                  <a:cubicBezTo>
                    <a:pt x="66" y="68"/>
                    <a:pt x="66" y="68"/>
                    <a:pt x="66" y="68"/>
                  </a:cubicBezTo>
                  <a:cubicBezTo>
                    <a:pt x="66" y="68"/>
                    <a:pt x="43" y="30"/>
                    <a:pt x="31" y="10"/>
                  </a:cubicBezTo>
                  <a:cubicBezTo>
                    <a:pt x="26" y="1"/>
                    <a:pt x="26" y="0"/>
                    <a:pt x="17" y="0"/>
                  </a:cubicBezTo>
                  <a:cubicBezTo>
                    <a:pt x="9" y="0"/>
                    <a:pt x="9" y="0"/>
                    <a:pt x="9" y="0"/>
                  </a:cubicBezTo>
                  <a:cubicBezTo>
                    <a:pt x="1" y="0"/>
                    <a:pt x="0" y="5"/>
                    <a:pt x="0" y="11"/>
                  </a:cubicBezTo>
                  <a:cubicBezTo>
                    <a:pt x="0" y="134"/>
                    <a:pt x="0" y="134"/>
                    <a:pt x="0" y="134"/>
                  </a:cubicBezTo>
                  <a:cubicBezTo>
                    <a:pt x="0" y="135"/>
                    <a:pt x="1" y="136"/>
                    <a:pt x="2" y="136"/>
                  </a:cubicBezTo>
                  <a:cubicBezTo>
                    <a:pt x="24" y="136"/>
                    <a:pt x="24" y="136"/>
                    <a:pt x="24" y="136"/>
                  </a:cubicBezTo>
                  <a:cubicBezTo>
                    <a:pt x="25" y="136"/>
                    <a:pt x="26" y="135"/>
                    <a:pt x="26" y="134"/>
                  </a:cubicBezTo>
                  <a:cubicBezTo>
                    <a:pt x="26" y="45"/>
                    <a:pt x="26" y="45"/>
                    <a:pt x="26" y="45"/>
                  </a:cubicBezTo>
                  <a:cubicBezTo>
                    <a:pt x="26" y="45"/>
                    <a:pt x="26" y="45"/>
                    <a:pt x="26" y="45"/>
                  </a:cubicBezTo>
                  <a:cubicBezTo>
                    <a:pt x="57" y="98"/>
                    <a:pt x="57" y="98"/>
                    <a:pt x="57" y="98"/>
                  </a:cubicBezTo>
                  <a:cubicBezTo>
                    <a:pt x="58" y="101"/>
                    <a:pt x="61" y="103"/>
                    <a:pt x="64" y="103"/>
                  </a:cubicBezTo>
                  <a:cubicBezTo>
                    <a:pt x="69" y="103"/>
                    <a:pt x="69" y="103"/>
                    <a:pt x="69" y="103"/>
                  </a:cubicBezTo>
                  <a:cubicBezTo>
                    <a:pt x="72" y="103"/>
                    <a:pt x="74" y="101"/>
                    <a:pt x="76" y="98"/>
                  </a:cubicBezTo>
                  <a:cubicBezTo>
                    <a:pt x="107" y="46"/>
                    <a:pt x="107" y="46"/>
                    <a:pt x="107" y="46"/>
                  </a:cubicBezTo>
                  <a:cubicBezTo>
                    <a:pt x="107" y="46"/>
                    <a:pt x="107" y="46"/>
                    <a:pt x="107" y="46"/>
                  </a:cubicBezTo>
                  <a:cubicBezTo>
                    <a:pt x="107" y="46"/>
                    <a:pt x="107" y="46"/>
                    <a:pt x="107" y="46"/>
                  </a:cubicBezTo>
                  <a:cubicBezTo>
                    <a:pt x="107" y="134"/>
                    <a:pt x="107" y="134"/>
                    <a:pt x="107" y="134"/>
                  </a:cubicBezTo>
                  <a:cubicBezTo>
                    <a:pt x="107" y="135"/>
                    <a:pt x="108" y="136"/>
                    <a:pt x="109" y="136"/>
                  </a:cubicBezTo>
                  <a:cubicBezTo>
                    <a:pt x="131" y="136"/>
                    <a:pt x="131" y="136"/>
                    <a:pt x="131" y="136"/>
                  </a:cubicBezTo>
                  <a:cubicBezTo>
                    <a:pt x="132" y="136"/>
                    <a:pt x="133" y="135"/>
                    <a:pt x="133" y="134"/>
                  </a:cubicBezTo>
                  <a:cubicBezTo>
                    <a:pt x="133" y="11"/>
                    <a:pt x="133" y="11"/>
                    <a:pt x="133" y="11"/>
                  </a:cubicBezTo>
                  <a:cubicBezTo>
                    <a:pt x="133" y="5"/>
                    <a:pt x="132" y="0"/>
                    <a:pt x="12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lstStyle/>
            <a:p>
              <a:endParaRPr lang="zh-CN" altLang="en-US" sz="605">
                <a:latin typeface="Clear Sans Bold" panose="020B0503030202020304" charset="0"/>
                <a:cs typeface="Clear Sans Bold" panose="020B0503030202020304" charset="0"/>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9" name="Picture Placeholder 8"/>
          <p:cNvSpPr>
            <a:spLocks noGrp="1"/>
          </p:cNvSpPr>
          <p:nvPr>
            <p:ph type="pic" sz="quarter" idx="12" hasCustomPrompt="1"/>
          </p:nvPr>
        </p:nvSpPr>
        <p:spPr>
          <a:xfrm>
            <a:off x="0" y="4093028"/>
            <a:ext cx="12191998" cy="2764971"/>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90204" pitchFamily="34" charset="0"/>
              <a:buNone/>
              <a:defRPr sz="1200">
                <a:solidFill>
                  <a:schemeClr val="bg1">
                    <a:lumMod val="6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90204" pitchFamily="34" charset="0"/>
              <a:buNone/>
              <a:defRPr/>
            </a:pPr>
            <a:r>
              <a:rPr lang="en-US" dirty="0"/>
              <a:t>Image Placeholder</a:t>
            </a:r>
            <a:endParaRPr lang="en-US" dirty="0"/>
          </a:p>
          <a:p>
            <a:endParaRPr lang="en-US" dirty="0"/>
          </a:p>
        </p:txBody>
      </p:sp>
      <p:sp>
        <p:nvSpPr>
          <p:cNvPr id="10" name="Text Placeholder 5"/>
          <p:cNvSpPr>
            <a:spLocks noGrp="1"/>
          </p:cNvSpPr>
          <p:nvPr>
            <p:ph type="body" sz="quarter" idx="10"/>
          </p:nvPr>
        </p:nvSpPr>
        <p:spPr>
          <a:xfrm>
            <a:off x="1262744" y="560955"/>
            <a:ext cx="9666511" cy="581251"/>
          </a:xfrm>
          <a:prstGeom prst="rect">
            <a:avLst/>
          </a:prstGeom>
        </p:spPr>
        <p:txBody>
          <a:bodyPr/>
          <a:lstStyle>
            <a:lvl1pPr marL="0" indent="0" algn="ctr">
              <a:buNone/>
              <a:defRPr sz="4000" b="1">
                <a:solidFill>
                  <a:schemeClr val="tx1">
                    <a:lumMod val="65000"/>
                    <a:lumOff val="35000"/>
                  </a:schemeClr>
                </a:solidFill>
                <a:latin typeface="ADAM.CG PRO" pitchFamily="50" charset="0"/>
              </a:defRPr>
            </a:lvl1pPr>
          </a:lstStyle>
          <a:p>
            <a:pPr lvl="0"/>
            <a:endParaRPr lang="en-US" dirty="0"/>
          </a:p>
        </p:txBody>
      </p:sp>
      <p:sp>
        <p:nvSpPr>
          <p:cNvPr id="11" name="Text Placeholder 5"/>
          <p:cNvSpPr>
            <a:spLocks noGrp="1"/>
          </p:cNvSpPr>
          <p:nvPr>
            <p:ph type="body" sz="quarter" idx="11"/>
          </p:nvPr>
        </p:nvSpPr>
        <p:spPr>
          <a:xfrm>
            <a:off x="3940630" y="262366"/>
            <a:ext cx="4310740" cy="298590"/>
          </a:xfrm>
          <a:prstGeom prst="rect">
            <a:avLst/>
          </a:prstGeom>
        </p:spPr>
        <p:txBody>
          <a:bodyPr/>
          <a:lstStyle>
            <a:lvl1pPr marL="0" indent="0" algn="ctr">
              <a:buNone/>
              <a:defRPr sz="1400" b="0" spc="300">
                <a:solidFill>
                  <a:schemeClr val="bg1">
                    <a:lumMod val="65000"/>
                  </a:schemeClr>
                </a:solidFill>
                <a:latin typeface="+mn-lt"/>
              </a:defRPr>
            </a:lvl1pPr>
          </a:lstStyle>
          <a:p>
            <a:pPr lvl="0"/>
            <a:endParaRPr lang="en-US" dirty="0"/>
          </a:p>
        </p:txBody>
      </p:sp>
      <p:grpSp>
        <p:nvGrpSpPr>
          <p:cNvPr id="12" name="Group 11"/>
          <p:cNvGrpSpPr/>
          <p:nvPr userDrawn="1"/>
        </p:nvGrpSpPr>
        <p:grpSpPr>
          <a:xfrm>
            <a:off x="5943600" y="1210739"/>
            <a:ext cx="304800" cy="106680"/>
            <a:chOff x="5935980" y="1180306"/>
            <a:chExt cx="304800" cy="106680"/>
          </a:xfrm>
        </p:grpSpPr>
        <p:sp>
          <p:nvSpPr>
            <p:cNvPr id="13" name="Oval 12"/>
            <p:cNvSpPr/>
            <p:nvPr/>
          </p:nvSpPr>
          <p:spPr>
            <a:xfrm>
              <a:off x="5935980" y="1180306"/>
              <a:ext cx="106680" cy="10668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6134100" y="1180306"/>
              <a:ext cx="106680" cy="10668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nodePh="1">
                                  <p:stCondLst>
                                    <p:cond delay="0"/>
                                  </p:stCondLst>
                                  <p:endCondLst>
                                    <p:cond evt="begin" delay="0">
                                      <p:tn val="5"/>
                                    </p:cond>
                                  </p:end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additive="base">
                                        <p:cTn id="7" dur="75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8" dur="750" fill="hold"/>
                                        <p:tgtEl>
                                          <p:spTgt spid="10">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nodePh="1">
                                  <p:stCondLst>
                                    <p:cond delay="0"/>
                                  </p:stCondLst>
                                  <p:endCondLst>
                                    <p:cond evt="begin" delay="0">
                                      <p:tn val="9"/>
                                    </p:cond>
                                  </p:endCondLst>
                                  <p:childTnLst>
                                    <p:set>
                                      <p:cBhvr>
                                        <p:cTn id="10" dur="1" fill="hold">
                                          <p:stCondLst>
                                            <p:cond delay="0"/>
                                          </p:stCondLst>
                                        </p:cTn>
                                        <p:tgtEl>
                                          <p:spTgt spid="11">
                                            <p:txEl>
                                              <p:pRg st="0" end="0"/>
                                            </p:txEl>
                                          </p:spTgt>
                                        </p:tgtEl>
                                        <p:attrNameLst>
                                          <p:attrName>style.visibility</p:attrName>
                                        </p:attrNameLst>
                                      </p:cBhvr>
                                      <p:to>
                                        <p:strVal val="visible"/>
                                      </p:to>
                                    </p:set>
                                    <p:anim calcmode="lin" valueType="num">
                                      <p:cBhvr additive="base">
                                        <p:cTn id="11" dur="75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1">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1" decel="10000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750" fill="hold"/>
                                        <p:tgtEl>
                                          <p:spTgt spid="12"/>
                                        </p:tgtEl>
                                        <p:attrNameLst>
                                          <p:attrName>ppt_x</p:attrName>
                                        </p:attrNameLst>
                                      </p:cBhvr>
                                      <p:tavLst>
                                        <p:tav tm="0">
                                          <p:val>
                                            <p:strVal val="#ppt_x"/>
                                          </p:val>
                                        </p:tav>
                                        <p:tav tm="100000">
                                          <p:val>
                                            <p:strVal val="#ppt_x"/>
                                          </p:val>
                                        </p:tav>
                                      </p:tavLst>
                                    </p:anim>
                                    <p:anim calcmode="lin" valueType="num">
                                      <p:cBhvr additive="base">
                                        <p:cTn id="16" dur="750" fill="hold"/>
                                        <p:tgtEl>
                                          <p:spTgt spid="12"/>
                                        </p:tgtEl>
                                        <p:attrNameLst>
                                          <p:attrName>ppt_y</p:attrName>
                                        </p:attrNameLst>
                                      </p:cBhvr>
                                      <p:tavLst>
                                        <p:tav tm="0">
                                          <p:val>
                                            <p:strVal val="0-#ppt_h/2"/>
                                          </p:val>
                                        </p:tav>
                                        <p:tav tm="100000">
                                          <p:val>
                                            <p:strVal val="#ppt_y"/>
                                          </p:val>
                                        </p:tav>
                                      </p:tavLst>
                                    </p:anim>
                                  </p:childTnLst>
                                </p:cTn>
                              </p:par>
                              <p:par>
                                <p:cTn id="17" presetID="2" presetClass="entr" presetSubtype="4" decel="100000" fill="hold" grpId="0" nodeType="withEffect">
                                  <p:stCondLst>
                                    <p:cond delay="100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750" fill="hold"/>
                                        <p:tgtEl>
                                          <p:spTgt spid="9"/>
                                        </p:tgtEl>
                                        <p:attrNameLst>
                                          <p:attrName>ppt_x</p:attrName>
                                        </p:attrNameLst>
                                      </p:cBhvr>
                                      <p:tavLst>
                                        <p:tav tm="0">
                                          <p:val>
                                            <p:strVal val="#ppt_x"/>
                                          </p:val>
                                        </p:tav>
                                        <p:tav tm="100000">
                                          <p:val>
                                            <p:strVal val="#ppt_x"/>
                                          </p:val>
                                        </p:tav>
                                      </p:tavLst>
                                    </p:anim>
                                    <p:anim calcmode="lin" valueType="num">
                                      <p:cBhvr additive="base">
                                        <p:cTn id="20" dur="75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build="p">
        <p:tmplLst>
          <p:tmpl lvl="1">
            <p:tnLst>
              <p:par>
                <p:cTn presetID="2" presetClass="entr" presetSubtype="1" decel="100000" fill="hold" nodeType="withEffect" nodePh="1">
                  <p:stCondLst>
                    <p:cond delay="0"/>
                  </p:stCondLst>
                  <p:endCondLst>
                    <p:cond delay="0"/>
                  </p:endCondLst>
                  <p:childTnLst>
                    <p:set>
                      <p:cBhvr>
                        <p:cTn dur="1" fill="hold">
                          <p:stCondLst>
                            <p:cond delay="0"/>
                          </p:stCondLst>
                        </p:cTn>
                        <p:tgtEl>
                          <p:spTgt spid="10"/>
                        </p:tgtEl>
                        <p:attrNameLst>
                          <p:attrName>style.visibility</p:attrName>
                        </p:attrNameLst>
                      </p:cBhvr>
                      <p:to>
                        <p:strVal val="visible"/>
                      </p:to>
                    </p:set>
                    <p:anim calcmode="lin" valueType="num">
                      <p:cBhvr additive="base">
                        <p:cTn dur="750" fill="hold"/>
                        <p:tgtEl>
                          <p:spTgt spid="10"/>
                        </p:tgtEl>
                        <p:attrNameLst>
                          <p:attrName>ppt_x</p:attrName>
                        </p:attrNameLst>
                      </p:cBhvr>
                      <p:tavLst>
                        <p:tav tm="0">
                          <p:val>
                            <p:strVal val="#ppt_x"/>
                          </p:val>
                        </p:tav>
                        <p:tav tm="100000">
                          <p:val>
                            <p:strVal val="#ppt_x"/>
                          </p:val>
                        </p:tav>
                      </p:tavLst>
                    </p:anim>
                    <p:anim calcmode="lin" valueType="num">
                      <p:cBhvr additive="base">
                        <p:cTn dur="750" fill="hold"/>
                        <p:tgtEl>
                          <p:spTgt spid="10"/>
                        </p:tgtEl>
                        <p:attrNameLst>
                          <p:attrName>ppt_y</p:attrName>
                        </p:attrNameLst>
                      </p:cBhvr>
                      <p:tavLst>
                        <p:tav tm="0">
                          <p:val>
                            <p:strVal val="0-#ppt_h/2"/>
                          </p:val>
                        </p:tav>
                        <p:tav tm="100000">
                          <p:val>
                            <p:strVal val="#ppt_y"/>
                          </p:val>
                        </p:tav>
                      </p:tavLst>
                    </p:anim>
                  </p:childTnLst>
                </p:cTn>
              </p:par>
            </p:tnLst>
          </p:tmpl>
        </p:tmplLst>
      </p:bldP>
      <p:bldP spid="11" grpId="0" build="p">
        <p:tmplLst>
          <p:tmpl lvl="1">
            <p:tnLst>
              <p:par>
                <p:cTn presetID="2" presetClass="entr" presetSubtype="1" decel="100000" fill="hold" nodeType="withEffect" nodePh="1">
                  <p:stCondLst>
                    <p:cond delay="0"/>
                  </p:stCondLst>
                  <p:endCondLst>
                    <p:cond delay="0"/>
                  </p:endCondLst>
                  <p:childTnLst>
                    <p:set>
                      <p:cBhvr>
                        <p:cTn dur="1" fill="hold">
                          <p:stCondLst>
                            <p:cond delay="0"/>
                          </p:stCondLst>
                        </p:cTn>
                        <p:tgtEl>
                          <p:spTgt spid="11"/>
                        </p:tgtEl>
                        <p:attrNameLst>
                          <p:attrName>style.visibility</p:attrName>
                        </p:attrNameLst>
                      </p:cBhvr>
                      <p:to>
                        <p:strVal val="visible"/>
                      </p:to>
                    </p:set>
                    <p:anim calcmode="lin" valueType="num">
                      <p:cBhvr additive="base">
                        <p:cTn dur="750" fill="hold"/>
                        <p:tgtEl>
                          <p:spTgt spid="11"/>
                        </p:tgtEl>
                        <p:attrNameLst>
                          <p:attrName>ppt_x</p:attrName>
                        </p:attrNameLst>
                      </p:cBhvr>
                      <p:tavLst>
                        <p:tav tm="0">
                          <p:val>
                            <p:strVal val="#ppt_x"/>
                          </p:val>
                        </p:tav>
                        <p:tav tm="100000">
                          <p:val>
                            <p:strVal val="#ppt_x"/>
                          </p:val>
                        </p:tav>
                      </p:tavLst>
                    </p:anim>
                    <p:anim calcmode="lin" valueType="num">
                      <p:cBhvr additive="base">
                        <p:cTn dur="750" fill="hold"/>
                        <p:tgtEl>
                          <p:spTgt spid="11"/>
                        </p:tgtEl>
                        <p:attrNameLst>
                          <p:attrName>ppt_y</p:attrName>
                        </p:attrNameLst>
                      </p:cBhvr>
                      <p:tavLst>
                        <p:tav tm="0">
                          <p:val>
                            <p:strVal val="0-#ppt_h/2"/>
                          </p:val>
                        </p:tav>
                        <p:tav tm="100000">
                          <p:val>
                            <p:strVal val="#ppt_y"/>
                          </p:val>
                        </p:tav>
                      </p:tavLst>
                    </p:anim>
                  </p:childTnLst>
                </p:cTn>
              </p:par>
            </p:tnLst>
          </p:tmpl>
        </p:tmplLst>
      </p:bldP>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7_Title Slide">
    <p:spTree>
      <p:nvGrpSpPr>
        <p:cNvPr id="1" name=""/>
        <p:cNvGrpSpPr/>
        <p:nvPr/>
      </p:nvGrpSpPr>
      <p:grpSpPr>
        <a:xfrm>
          <a:off x="0" y="0"/>
          <a:ext cx="0" cy="0"/>
          <a:chOff x="0" y="0"/>
          <a:chExt cx="0" cy="0"/>
        </a:xfrm>
      </p:grpSpPr>
      <p:sp>
        <p:nvSpPr>
          <p:cNvPr id="9" name="Picture Placeholder 8"/>
          <p:cNvSpPr>
            <a:spLocks noGrp="1"/>
          </p:cNvSpPr>
          <p:nvPr>
            <p:ph type="pic" sz="quarter" idx="10" hasCustomPrompt="1"/>
          </p:nvPr>
        </p:nvSpPr>
        <p:spPr>
          <a:xfrm>
            <a:off x="0" y="2"/>
            <a:ext cx="12191997" cy="6858000"/>
          </a:xfrm>
          <a:custGeom>
            <a:avLst/>
            <a:gdLst>
              <a:gd name="connsiteX0" fmla="*/ 11151820 w 12191998"/>
              <a:gd name="connsiteY0" fmla="*/ 0 h 6858000"/>
              <a:gd name="connsiteX1" fmla="*/ 12191998 w 12191998"/>
              <a:gd name="connsiteY1" fmla="*/ 0 h 6858000"/>
              <a:gd name="connsiteX2" fmla="*/ 12191998 w 12191998"/>
              <a:gd name="connsiteY2" fmla="*/ 4808920 h 6858000"/>
              <a:gd name="connsiteX3" fmla="*/ 1040181 w 12191998"/>
              <a:gd name="connsiteY3" fmla="*/ 6858000 h 6858000"/>
              <a:gd name="connsiteX4" fmla="*/ 0 w 12191998"/>
              <a:gd name="connsiteY4" fmla="*/ 6858000 h 6858000"/>
              <a:gd name="connsiteX5" fmla="*/ 0 w 12191998"/>
              <a:gd name="connsiteY5" fmla="*/ 204908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8" h="6858000">
                <a:moveTo>
                  <a:pt x="11151820" y="0"/>
                </a:moveTo>
                <a:lnTo>
                  <a:pt x="12191998" y="0"/>
                </a:lnTo>
                <a:lnTo>
                  <a:pt x="12191998" y="4808920"/>
                </a:lnTo>
                <a:lnTo>
                  <a:pt x="1040181" y="6858000"/>
                </a:lnTo>
                <a:lnTo>
                  <a:pt x="0" y="6858000"/>
                </a:lnTo>
                <a:lnTo>
                  <a:pt x="0" y="2049080"/>
                </a:lnTo>
                <a:close/>
              </a:path>
            </a:pathLst>
          </a:custGeom>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90204" pitchFamily="34" charset="0"/>
              <a:buNone/>
              <a:defRPr sz="1200">
                <a:solidFill>
                  <a:schemeClr val="bg1">
                    <a:lumMod val="6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90204" pitchFamily="34" charset="0"/>
              <a:buNone/>
              <a:defRPr/>
            </a:pPr>
            <a:r>
              <a:rPr lang="en-US" dirty="0"/>
              <a:t>Image Placeholder</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250" fill="hold"/>
                                        <p:tgtEl>
                                          <p:spTgt spid="9"/>
                                        </p:tgtEl>
                                        <p:attrNameLst>
                                          <p:attrName>ppt_x</p:attrName>
                                        </p:attrNameLst>
                                      </p:cBhvr>
                                      <p:tavLst>
                                        <p:tav tm="0">
                                          <p:val>
                                            <p:strVal val="#ppt_x"/>
                                          </p:val>
                                        </p:tav>
                                        <p:tav tm="100000">
                                          <p:val>
                                            <p:strVal val="#ppt_x"/>
                                          </p:val>
                                        </p:tav>
                                      </p:tavLst>
                                    </p:anim>
                                    <p:anim calcmode="lin" valueType="num">
                                      <p:cBhvr additive="base">
                                        <p:cTn id="8" dur="125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2" name="Rectangle 1"/>
          <p:cNvSpPr/>
          <p:nvPr userDrawn="1"/>
        </p:nvSpPr>
        <p:spPr>
          <a:xfrm>
            <a:off x="0" y="0"/>
            <a:ext cx="4615543" cy="6858000"/>
          </a:xfrm>
          <a:prstGeom prst="rect">
            <a:avLst/>
          </a:prstGeom>
          <a:solidFill>
            <a:schemeClr val="bg1">
              <a:lumMod val="6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Picture Placeholder 14"/>
          <p:cNvSpPr>
            <a:spLocks noGrp="1"/>
          </p:cNvSpPr>
          <p:nvPr>
            <p:ph type="pic" sz="quarter" idx="10" hasCustomPrompt="1"/>
          </p:nvPr>
        </p:nvSpPr>
        <p:spPr>
          <a:xfrm>
            <a:off x="990484" y="958645"/>
            <a:ext cx="4159045" cy="4940710"/>
          </a:xfrm>
          <a:custGeom>
            <a:avLst/>
            <a:gdLst>
              <a:gd name="connsiteX0" fmla="*/ 83597 w 4159045"/>
              <a:gd name="connsiteY0" fmla="*/ 0 h 4940710"/>
              <a:gd name="connsiteX1" fmla="*/ 4075448 w 4159045"/>
              <a:gd name="connsiteY1" fmla="*/ 0 h 4940710"/>
              <a:gd name="connsiteX2" fmla="*/ 4159045 w 4159045"/>
              <a:gd name="connsiteY2" fmla="*/ 83597 h 4940710"/>
              <a:gd name="connsiteX3" fmla="*/ 4159045 w 4159045"/>
              <a:gd name="connsiteY3" fmla="*/ 4857113 h 4940710"/>
              <a:gd name="connsiteX4" fmla="*/ 4075448 w 4159045"/>
              <a:gd name="connsiteY4" fmla="*/ 4940710 h 4940710"/>
              <a:gd name="connsiteX5" fmla="*/ 83597 w 4159045"/>
              <a:gd name="connsiteY5" fmla="*/ 4940710 h 4940710"/>
              <a:gd name="connsiteX6" fmla="*/ 0 w 4159045"/>
              <a:gd name="connsiteY6" fmla="*/ 4857113 h 4940710"/>
              <a:gd name="connsiteX7" fmla="*/ 0 w 4159045"/>
              <a:gd name="connsiteY7" fmla="*/ 83597 h 4940710"/>
              <a:gd name="connsiteX8" fmla="*/ 83597 w 4159045"/>
              <a:gd name="connsiteY8" fmla="*/ 0 h 4940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59045" h="4940710">
                <a:moveTo>
                  <a:pt x="83597" y="0"/>
                </a:moveTo>
                <a:lnTo>
                  <a:pt x="4075448" y="0"/>
                </a:lnTo>
                <a:cubicBezTo>
                  <a:pt x="4121617" y="0"/>
                  <a:pt x="4159045" y="37428"/>
                  <a:pt x="4159045" y="83597"/>
                </a:cubicBezTo>
                <a:lnTo>
                  <a:pt x="4159045" y="4857113"/>
                </a:lnTo>
                <a:cubicBezTo>
                  <a:pt x="4159045" y="4903282"/>
                  <a:pt x="4121617" y="4940710"/>
                  <a:pt x="4075448" y="4940710"/>
                </a:cubicBezTo>
                <a:lnTo>
                  <a:pt x="83597" y="4940710"/>
                </a:lnTo>
                <a:cubicBezTo>
                  <a:pt x="37428" y="4940710"/>
                  <a:pt x="0" y="4903282"/>
                  <a:pt x="0" y="4857113"/>
                </a:cubicBezTo>
                <a:lnTo>
                  <a:pt x="0" y="83597"/>
                </a:lnTo>
                <a:cubicBezTo>
                  <a:pt x="0" y="37428"/>
                  <a:pt x="37428" y="0"/>
                  <a:pt x="83597" y="0"/>
                </a:cubicBezTo>
                <a:close/>
              </a:path>
            </a:pathLst>
          </a:custGeom>
          <a:noFill/>
          <a:ln>
            <a:noFill/>
          </a:ln>
          <a:effectLst>
            <a:outerShdw blurRad="762000" dist="342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90204" pitchFamily="34" charset="0"/>
              <a:buNone/>
              <a:defRPr lang="en-US" sz="1200" dirty="0" smtClean="0"/>
            </a:lvl1pPr>
          </a:lstStyle>
          <a:p>
            <a:pPr marL="0" marR="0" lvl="0" indent="-228600" algn="ctr" defTabSz="914400" rtl="0" eaLnBrk="1" fontAlgn="auto" latinLnBrk="0" hangingPunct="1">
              <a:lnSpc>
                <a:spcPct val="90000"/>
              </a:lnSpc>
              <a:spcBef>
                <a:spcPts val="1000"/>
              </a:spcBef>
              <a:spcAft>
                <a:spcPts val="0"/>
              </a:spcAft>
              <a:buClrTx/>
              <a:buSzTx/>
              <a:buFont typeface="Arial" panose="020B0604020202090204" pitchFamily="34" charset="0"/>
              <a:buChar char="•"/>
              <a:defRPr/>
            </a:pPr>
            <a:r>
              <a:rPr lang="en-US" dirty="0"/>
              <a:t>Image Placeholder</a:t>
            </a:r>
            <a:endParaRPr lang="en-US" dirty="0"/>
          </a:p>
          <a:p>
            <a:pPr marL="0" marR="0" lvl="0" indent="-228600" algn="ctr" defTabSz="914400" rtl="0" eaLnBrk="1" fontAlgn="auto" latinLnBrk="0" hangingPunct="1">
              <a:lnSpc>
                <a:spcPct val="90000"/>
              </a:lnSpc>
              <a:spcBef>
                <a:spcPts val="1000"/>
              </a:spcBef>
              <a:spcAft>
                <a:spcPts val="0"/>
              </a:spcAft>
              <a:buClrTx/>
              <a:buSzTx/>
              <a:buFont typeface="Arial" panose="020B0604020202090204" pitchFamily="34" charset="0"/>
              <a:buChar char="•"/>
              <a:defRPr/>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0-#ppt_w/2"/>
                                          </p:val>
                                        </p:tav>
                                        <p:tav tm="100000">
                                          <p:val>
                                            <p:strVal val="#ppt_x"/>
                                          </p:val>
                                        </p:tav>
                                      </p:tavLst>
                                    </p:anim>
                                    <p:anim calcmode="lin" valueType="num">
                                      <p:cBhvr additive="base">
                                        <p:cTn id="8" dur="75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750" fill="hold"/>
                                        <p:tgtEl>
                                          <p:spTgt spid="15"/>
                                        </p:tgtEl>
                                        <p:attrNameLst>
                                          <p:attrName>ppt_x</p:attrName>
                                        </p:attrNameLst>
                                      </p:cBhvr>
                                      <p:tavLst>
                                        <p:tav tm="0">
                                          <p:val>
                                            <p:strVal val="0-#ppt_w/2"/>
                                          </p:val>
                                        </p:tav>
                                        <p:tav tm="100000">
                                          <p:val>
                                            <p:strVal val="#ppt_x"/>
                                          </p:val>
                                        </p:tav>
                                      </p:tavLst>
                                    </p:anim>
                                    <p:anim calcmode="lin" valueType="num">
                                      <p:cBhvr additive="base">
                                        <p:cTn id="12" dur="75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15" grpId="0" bldLvl="0" animBg="1"/>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8_Title Slid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4862286"/>
            <a:ext cx="12191999" cy="1995714"/>
          </a:xfrm>
          <a:prstGeom prst="rect">
            <a:avLst/>
          </a:prstGeom>
        </p:spPr>
        <p:txBody>
          <a:bodyPr/>
          <a:lstStyle>
            <a:lvl1pPr marL="0" indent="0" algn="ctr">
              <a:buNone/>
              <a:defRPr sz="1800">
                <a:solidFill>
                  <a:schemeClr val="tx1">
                    <a:lumMod val="50000"/>
                    <a:lumOff val="50000"/>
                  </a:schemeClr>
                </a:solidFill>
              </a:defRPr>
            </a:lvl1pP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nodePh="1">
                                  <p:stCondLst>
                                    <p:cond delay="400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ppt_x"/>
                                          </p:val>
                                        </p:tav>
                                        <p:tav tm="100000">
                                          <p:val>
                                            <p:strVal val="#ppt_x"/>
                                          </p:val>
                                        </p:tav>
                                      </p:tavLst>
                                    </p:anim>
                                    <p:anim calcmode="lin" valueType="num">
                                      <p:cBhvr additive="base">
                                        <p:cTn id="8" dur="75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6_Title">
    <p:spTree>
      <p:nvGrpSpPr>
        <p:cNvPr id="1" name=""/>
        <p:cNvGrpSpPr/>
        <p:nvPr/>
      </p:nvGrpSpPr>
      <p:grpSpPr>
        <a:xfrm>
          <a:off x="0" y="0"/>
          <a:ext cx="0" cy="0"/>
          <a:chOff x="0" y="0"/>
          <a:chExt cx="0" cy="0"/>
        </a:xfrm>
      </p:grpSpPr>
      <p:grpSp>
        <p:nvGrpSpPr>
          <p:cNvPr id="2" name="组合 1"/>
          <p:cNvGrpSpPr/>
          <p:nvPr userDrawn="1"/>
        </p:nvGrpSpPr>
        <p:grpSpPr>
          <a:xfrm>
            <a:off x="403783" y="6464643"/>
            <a:ext cx="11381571" cy="0"/>
            <a:chOff x="567" y="4819"/>
            <a:chExt cx="16022" cy="0"/>
          </a:xfrm>
        </p:grpSpPr>
        <p:cxnSp>
          <p:nvCxnSpPr>
            <p:cNvPr id="3" name="直接连接符 2"/>
            <p:cNvCxnSpPr/>
            <p:nvPr/>
          </p:nvCxnSpPr>
          <p:spPr>
            <a:xfrm>
              <a:off x="567" y="4819"/>
              <a:ext cx="16022" cy="0"/>
            </a:xfrm>
            <a:prstGeom prst="line">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567" y="4819"/>
              <a:ext cx="12031" cy="0"/>
            </a:xfrm>
            <a:prstGeom prst="line">
              <a:avLst/>
            </a:prstGeom>
            <a:ln w="15875">
              <a:solidFill>
                <a:srgbClr val="D56634"/>
              </a:solidFill>
            </a:ln>
          </p:spPr>
          <p:style>
            <a:lnRef idx="1">
              <a:schemeClr val="accent1"/>
            </a:lnRef>
            <a:fillRef idx="0">
              <a:schemeClr val="accent1"/>
            </a:fillRef>
            <a:effectRef idx="0">
              <a:schemeClr val="accent1"/>
            </a:effectRef>
            <a:fontRef idx="minor">
              <a:schemeClr val="tx1"/>
            </a:fontRef>
          </p:style>
        </p:cxnSp>
      </p:grpSp>
      <p:sp>
        <p:nvSpPr>
          <p:cNvPr id="5" name="标题 4"/>
          <p:cNvSpPr>
            <a:spLocks noGrp="1"/>
          </p:cNvSpPr>
          <p:nvPr>
            <p:ph type="title"/>
          </p:nvPr>
        </p:nvSpPr>
        <p:spPr>
          <a:xfrm>
            <a:off x="378146" y="588666"/>
            <a:ext cx="11389260" cy="892608"/>
          </a:xfrm>
        </p:spPr>
        <p:txBody>
          <a:bodyPr lIns="0"/>
          <a:lstStyle>
            <a:lvl1pPr>
              <a:defRPr kumimoji="0" sz="3585" b="0" i="0" u="none" strike="noStrike" kern="1200" cap="none" spc="0" normalizeH="0" baseline="0" noProof="1" dirty="0">
                <a:solidFill>
                  <a:srgbClr val="D56634">
                    <a:alpha val="100000"/>
                  </a:srgbClr>
                </a:solidFill>
                <a:latin typeface="Montserrat" charset="0"/>
                <a:ea typeface="Montserrat" charset="0"/>
                <a:cs typeface="Montserrat" charset="0"/>
              </a:defRPr>
            </a:lvl1pPr>
          </a:lstStyle>
          <a:p>
            <a:r>
              <a:rPr lang="zh-CN" altLang="en-US"/>
              <a:t>单击此处编辑母版标题样式</a:t>
            </a:r>
            <a:endParaRPr lang="zh-CN" altLang="en-US"/>
          </a:p>
        </p:txBody>
      </p:sp>
      <p:sp>
        <p:nvSpPr>
          <p:cNvPr id="7" name="灯片编号占位符 6"/>
          <p:cNvSpPr>
            <a:spLocks noGrp="1"/>
          </p:cNvSpPr>
          <p:nvPr>
            <p:ph type="sldNum" sz="quarter" idx="4"/>
          </p:nvPr>
        </p:nvSpPr>
        <p:spPr>
          <a:xfrm>
            <a:off x="9042548" y="6352244"/>
            <a:ext cx="2743324" cy="365216"/>
          </a:xfrm>
          <a:prstGeom prst="rect">
            <a:avLst/>
          </a:prstGeom>
        </p:spPr>
        <p:txBody>
          <a:bodyPr vert="horz" lIns="91440" tIns="45720" rIns="0" bIns="45720" rtlCol="0" anchor="ctr">
            <a:normAutofit/>
          </a:bodyPr>
          <a:lstStyle>
            <a:lvl1pPr marL="13970" marR="0" lvl="0" algn="r" defTabSz="914400" rtl="0" eaLnBrk="0" fontAlgn="ctr" latinLnBrk="0" hangingPunct="1">
              <a:lnSpc>
                <a:spcPts val="730"/>
              </a:lnSpc>
              <a:spcBef>
                <a:spcPct val="0"/>
              </a:spcBef>
              <a:buClrTx/>
              <a:buSzTx/>
              <a:buFontTx/>
              <a:buNone/>
              <a:defRPr kumimoji="0" sz="675" b="0" i="0" u="none" strike="noStrike" kern="1200" cap="none" spc="0" normalizeH="0" baseline="13000" noProof="1" dirty="0">
                <a:solidFill>
                  <a:srgbClr val="697172"/>
                </a:solidFill>
                <a:latin typeface="Montserrat" charset="0"/>
                <a:ea typeface="Montserrat" charset="0"/>
                <a:cs typeface="Montserrat" charset="0"/>
                <a:sym typeface="+mn-ea"/>
              </a:defRPr>
            </a:lvl1pPr>
          </a:lstStyle>
          <a:p>
            <a:fld id="{49AE70B2-8BF9-45C0-BB95-33D1B9D3A854}" type="slidenum">
              <a:rPr lang="zh-CN" altLang="en-US" smtClean="0"/>
            </a:fld>
            <a:endParaRPr lang="zh-CN" altLang="en-US"/>
          </a:p>
        </p:txBody>
      </p:sp>
    </p:spTree>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a:lstStyle/>
          <a:p>
            <a:r>
              <a:rPr lang="en-US" altLang="en-US"/>
              <a:t>Click to edit Master title style</a:t>
            </a:r>
            <a:endParaRPr lang="en-US" altLang="en-US"/>
          </a:p>
        </p:txBody>
      </p:sp>
      <p:sp>
        <p:nvSpPr>
          <p:cNvPr id="3" name="Content Placeholder 2"/>
          <p:cNvSpPr>
            <a:spLocks noGrp="1"/>
          </p:cNvSpPr>
          <p:nvPr>
            <p:ph idx="1"/>
          </p:nvPr>
        </p:nvSpPr>
        <p:spPr>
          <a:xfrm>
            <a:off x="838200" y="1825625"/>
            <a:ext cx="10515600" cy="4351338"/>
          </a:xfrm>
        </p:spPr>
        <p:txBody>
          <a:body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4" name="Date Placeholder 3"/>
          <p:cNvSpPr>
            <a:spLocks noGrp="1"/>
          </p:cNvSpPr>
          <p:nvPr>
            <p:ph type="dt" idx="10"/>
          </p:nvPr>
        </p:nvSpPr>
        <p:spPr>
          <a:xfrm>
            <a:off x="838200" y="6356350"/>
            <a:ext cx="2743200" cy="365125"/>
          </a:xfrm>
        </p:spPr>
        <p:txBody>
          <a:bodyPr/>
          <a:lstStyle/>
          <a:p>
            <a:fld id="{1AF4D6D4-D563-4F3A-AE9D-F19FA179C926}" type="datetimeFigureOut">
              <a:rPr lang="en-US" altLang="en-US"/>
            </a:fld>
            <a:endParaRPr lang="en-US" altLang="en-US"/>
          </a:p>
        </p:txBody>
      </p:sp>
      <p:sp>
        <p:nvSpPr>
          <p:cNvPr id="5" name="Footer Placeholder 4"/>
          <p:cNvSpPr>
            <a:spLocks noGrp="1"/>
          </p:cNvSpPr>
          <p:nvPr>
            <p:ph type="ftr" idx="11"/>
          </p:nvPr>
        </p:nvSpPr>
        <p:spPr>
          <a:xfrm>
            <a:off x="4038600" y="6356350"/>
            <a:ext cx="4114800" cy="365125"/>
          </a:xfrm>
        </p:spPr>
        <p:txBody>
          <a:bodyPr/>
          <a:lstStyle/>
          <a:p>
            <a:endParaRPr lang="en-US" altLang="en-US"/>
          </a:p>
        </p:txBody>
      </p:sp>
      <p:sp>
        <p:nvSpPr>
          <p:cNvPr id="6" name="Slide Number Placeholder 5"/>
          <p:cNvSpPr>
            <a:spLocks noGrp="1"/>
          </p:cNvSpPr>
          <p:nvPr>
            <p:ph type="sldNum" idx="12"/>
          </p:nvPr>
        </p:nvSpPr>
        <p:spPr>
          <a:xfrm>
            <a:off x="8610600" y="6356350"/>
            <a:ext cx="2743200" cy="365125"/>
          </a:xfrm>
        </p:spPr>
        <p:txBody>
          <a:bodyPr/>
          <a:lstStyle/>
          <a:p>
            <a:fld id="{CF07780C-01DB-4A7A-9622-D335203D7637}" type="slidenum">
              <a:rPr lang="en-US" altLang="en-US"/>
            </a:fld>
            <a:endParaRPr lang="en-US"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lvl="0" algn="ctr">
              <a:defRPr sz="6000"/>
            </a:lvl1pPr>
          </a:lstStyle>
          <a:p>
            <a:r>
              <a:rPr lang="en-US" altLang="en-US"/>
              <a:t>Click to edit Master title style</a:t>
            </a:r>
            <a:endParaRPr lang="en-US" altLang="en-US"/>
          </a:p>
        </p:txBody>
      </p:sp>
      <p:sp>
        <p:nvSpPr>
          <p:cNvPr id="3" name="Subtitle 2"/>
          <p:cNvSpPr>
            <a:spLocks noGrp="1"/>
          </p:cNvSpPr>
          <p:nvPr>
            <p:ph type="subTitle" idx="1"/>
          </p:nvPr>
        </p:nvSpPr>
        <p:spPr>
          <a:xfrm>
            <a:off x="1524000" y="3602038"/>
            <a:ext cx="9144000" cy="1655762"/>
          </a:xfrm>
        </p:spPr>
        <p:txBody>
          <a:bodyPr/>
          <a:lstStyle>
            <a:lvl1pPr marL="0" lvl="0" indent="0" algn="ctr">
              <a:buNone/>
              <a:defRPr sz="2400"/>
            </a:lvl1pPr>
            <a:lvl2pPr marL="457200" lvl="1" indent="0" algn="ctr">
              <a:buNone/>
              <a:defRPr sz="2000"/>
            </a:lvl2pPr>
            <a:lvl3pPr marL="914400" lvl="2" indent="0" algn="ctr">
              <a:buNone/>
              <a:defRPr sz="1800"/>
            </a:lvl3pPr>
            <a:lvl4pPr marL="1371600" lvl="3" indent="0" algn="ctr">
              <a:buNone/>
              <a:defRPr sz="1600"/>
            </a:lvl4pPr>
            <a:lvl5pPr marL="1828800" lvl="4" indent="0" algn="ctr">
              <a:buNone/>
              <a:defRPr sz="1600"/>
            </a:lvl5pPr>
            <a:lvl6pPr marL="2286000" lvl="5" indent="0" algn="ctr">
              <a:buNone/>
              <a:defRPr sz="1600"/>
            </a:lvl6pPr>
            <a:lvl7pPr marL="2743200" lvl="6" indent="0" algn="ctr">
              <a:buNone/>
              <a:defRPr sz="1600"/>
            </a:lvl7pPr>
            <a:lvl8pPr marL="3200400" lvl="7" indent="0" algn="ctr">
              <a:buNone/>
              <a:defRPr sz="1600"/>
            </a:lvl8pPr>
            <a:lvl9pPr marL="3657600" lvl="8" indent="0" algn="ctr">
              <a:buNone/>
              <a:defRPr sz="1600"/>
            </a:lvl9pPr>
          </a:lstStyle>
          <a:p>
            <a:r>
              <a:rPr lang="en-US" altLang="en-US"/>
              <a:t>Click to edit Master subtitle style</a:t>
            </a:r>
            <a:endParaRPr lang="en-US" altLang="en-US"/>
          </a:p>
        </p:txBody>
      </p:sp>
      <p:sp>
        <p:nvSpPr>
          <p:cNvPr id="4" name="Date Placeholder 3"/>
          <p:cNvSpPr>
            <a:spLocks noGrp="1"/>
          </p:cNvSpPr>
          <p:nvPr>
            <p:ph type="dt" idx="10"/>
          </p:nvPr>
        </p:nvSpPr>
        <p:spPr/>
        <p:txBody>
          <a:bodyPr/>
          <a:lstStyle/>
          <a:p>
            <a:fld id="{82C5571C-60E3-4684-B5D3-34882F1DCA98}" type="datetimeFigureOut">
              <a:rPr lang="en-US" altLang="en-US"/>
            </a:fld>
            <a:endParaRPr lang="en-US" altLang="en-US"/>
          </a:p>
        </p:txBody>
      </p:sp>
      <p:sp>
        <p:nvSpPr>
          <p:cNvPr id="5" name="Footer Placeholder 4"/>
          <p:cNvSpPr>
            <a:spLocks noGrp="1"/>
          </p:cNvSpPr>
          <p:nvPr>
            <p:ph type="ftr" idx="11"/>
          </p:nvPr>
        </p:nvSpPr>
        <p:spPr/>
        <p:txBody>
          <a:bodyPr/>
          <a:lstStyle/>
          <a:p>
            <a:endParaRPr lang="en-US" altLang="en-US"/>
          </a:p>
        </p:txBody>
      </p:sp>
      <p:sp>
        <p:nvSpPr>
          <p:cNvPr id="6" name="Slide Number Placeholder 5"/>
          <p:cNvSpPr>
            <a:spLocks noGrp="1"/>
          </p:cNvSpPr>
          <p:nvPr>
            <p:ph type="sldNum" idx="12"/>
          </p:nvPr>
        </p:nvSpPr>
        <p:spPr/>
        <p:txBody>
          <a:bodyPr/>
          <a:lstStyle/>
          <a:p>
            <a:fld id="{315BF141-50CC-47CF-8B63-12B6BC70C8E1}" type="slidenum">
              <a:rPr lang="en-US" altLang="en-US"/>
            </a:fld>
            <a:endParaRPr lang="en-US"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en-US" altLang="en-US"/>
          </a:p>
        </p:txBody>
      </p:sp>
      <p:sp>
        <p:nvSpPr>
          <p:cNvPr id="3" name="Content Placeholder 2"/>
          <p:cNvSpPr>
            <a:spLocks noGrp="1"/>
          </p:cNvSpPr>
          <p:nvPr>
            <p:ph idx="1"/>
          </p:nvPr>
        </p:nvSpPr>
        <p:spPr/>
        <p:txBody>
          <a:body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4" name="Date Placeholder 3"/>
          <p:cNvSpPr>
            <a:spLocks noGrp="1"/>
          </p:cNvSpPr>
          <p:nvPr>
            <p:ph type="dt" idx="10"/>
          </p:nvPr>
        </p:nvSpPr>
        <p:spPr/>
        <p:txBody>
          <a:bodyPr/>
          <a:lstStyle/>
          <a:p>
            <a:fld id="{1AF4D6D4-D563-4F3A-AE9D-F19FA179C926}" type="datetimeFigureOut">
              <a:rPr lang="en-US" altLang="en-US"/>
            </a:fld>
            <a:endParaRPr lang="en-US" altLang="en-US"/>
          </a:p>
        </p:txBody>
      </p:sp>
      <p:sp>
        <p:nvSpPr>
          <p:cNvPr id="5" name="Footer Placeholder 4"/>
          <p:cNvSpPr>
            <a:spLocks noGrp="1"/>
          </p:cNvSpPr>
          <p:nvPr>
            <p:ph type="ftr" idx="11"/>
          </p:nvPr>
        </p:nvSpPr>
        <p:spPr/>
        <p:txBody>
          <a:bodyPr/>
          <a:lstStyle/>
          <a:p>
            <a:endParaRPr lang="en-US" altLang="en-US"/>
          </a:p>
        </p:txBody>
      </p:sp>
      <p:sp>
        <p:nvSpPr>
          <p:cNvPr id="6" name="Slide Number Placeholder 5"/>
          <p:cNvSpPr>
            <a:spLocks noGrp="1"/>
          </p:cNvSpPr>
          <p:nvPr>
            <p:ph type="sldNum" idx="12"/>
          </p:nvPr>
        </p:nvSpPr>
        <p:spPr/>
        <p:txBody>
          <a:bodyPr/>
          <a:lstStyle/>
          <a:p>
            <a:fld id="{CF07780C-01DB-4A7A-9622-D335203D7637}" type="slidenum">
              <a:rPr lang="en-US" altLang="en-US"/>
            </a:fld>
            <a:endParaRPr lang="en-US"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lvl="0">
              <a:defRPr sz="6000"/>
            </a:lvl1pPr>
          </a:lstStyle>
          <a:p>
            <a:r>
              <a:rPr lang="en-US" altLang="en-US"/>
              <a:t>Click to edit Master title style</a:t>
            </a:r>
            <a:endParaRPr lang="en-US" altLang="en-US"/>
          </a:p>
        </p:txBody>
      </p:sp>
      <p:sp>
        <p:nvSpPr>
          <p:cNvPr id="3" name="Text Placeholder 2"/>
          <p:cNvSpPr>
            <a:spLocks noGrp="1"/>
          </p:cNvSpPr>
          <p:nvPr>
            <p:ph type="body" idx="1"/>
          </p:nvPr>
        </p:nvSpPr>
        <p:spPr>
          <a:xfrm>
            <a:off x="831850" y="4589463"/>
            <a:ext cx="10515600" cy="1500187"/>
          </a:xfrm>
        </p:spPr>
        <p:txBody>
          <a:bodyPr/>
          <a:lstStyle>
            <a:lvl1pPr marL="0" lvl="0" indent="0">
              <a:buNone/>
              <a:defRPr sz="2400">
                <a:solidFill>
                  <a:schemeClr val="tx1">
                    <a:tint val="75000"/>
                  </a:schemeClr>
                </a:solidFill>
              </a:defRPr>
            </a:lvl1pPr>
            <a:lvl2pPr marL="457200" lvl="1" indent="0">
              <a:buNone/>
              <a:defRPr sz="2000">
                <a:solidFill>
                  <a:schemeClr val="tx1">
                    <a:tint val="75000"/>
                  </a:schemeClr>
                </a:solidFill>
              </a:defRPr>
            </a:lvl2pPr>
            <a:lvl3pPr marL="914400" lvl="2" indent="0">
              <a:buNone/>
              <a:defRPr sz="1800">
                <a:solidFill>
                  <a:schemeClr val="tx1">
                    <a:tint val="75000"/>
                  </a:schemeClr>
                </a:solidFill>
              </a:defRPr>
            </a:lvl3pPr>
            <a:lvl4pPr marL="1371600" lvl="3" indent="0">
              <a:buNone/>
              <a:defRPr sz="1600">
                <a:solidFill>
                  <a:schemeClr val="tx1">
                    <a:tint val="75000"/>
                  </a:schemeClr>
                </a:solidFill>
              </a:defRPr>
            </a:lvl4pPr>
            <a:lvl5pPr marL="1828800" lvl="4" indent="0">
              <a:buNone/>
              <a:defRPr sz="1600">
                <a:solidFill>
                  <a:schemeClr val="tx1">
                    <a:tint val="75000"/>
                  </a:schemeClr>
                </a:solidFill>
              </a:defRPr>
            </a:lvl5pPr>
            <a:lvl6pPr marL="2286000" lvl="5" indent="0">
              <a:buNone/>
              <a:defRPr sz="1600">
                <a:solidFill>
                  <a:schemeClr val="tx1">
                    <a:tint val="75000"/>
                  </a:schemeClr>
                </a:solidFill>
              </a:defRPr>
            </a:lvl6pPr>
            <a:lvl7pPr marL="2743200" lvl="6" indent="0">
              <a:buNone/>
              <a:defRPr sz="1600">
                <a:solidFill>
                  <a:schemeClr val="tx1">
                    <a:tint val="75000"/>
                  </a:schemeClr>
                </a:solidFill>
              </a:defRPr>
            </a:lvl7pPr>
            <a:lvl8pPr marL="3200400" lvl="7" indent="0">
              <a:buNone/>
              <a:defRPr sz="1600">
                <a:solidFill>
                  <a:schemeClr val="tx1">
                    <a:tint val="75000"/>
                  </a:schemeClr>
                </a:solidFill>
              </a:defRPr>
            </a:lvl8pPr>
            <a:lvl9pPr marL="3657600" lvl="8" indent="0">
              <a:buNone/>
              <a:defRPr sz="1600">
                <a:solidFill>
                  <a:schemeClr val="tx1">
                    <a:tint val="75000"/>
                  </a:schemeClr>
                </a:solidFill>
              </a:defRPr>
            </a:lvl9pPr>
          </a:lstStyle>
          <a:p>
            <a:pPr lvl="0"/>
            <a:r>
              <a:rPr lang="en-US" altLang="en-US"/>
              <a:t>Click to edit Master text styles</a:t>
            </a:r>
            <a:endParaRPr lang="en-US" altLang="en-US"/>
          </a:p>
        </p:txBody>
      </p:sp>
      <p:sp>
        <p:nvSpPr>
          <p:cNvPr id="4" name="Date Placeholder 3"/>
          <p:cNvSpPr>
            <a:spLocks noGrp="1"/>
          </p:cNvSpPr>
          <p:nvPr>
            <p:ph type="dt" idx="10"/>
          </p:nvPr>
        </p:nvSpPr>
        <p:spPr/>
        <p:txBody>
          <a:bodyPr/>
          <a:lstStyle/>
          <a:p>
            <a:fld id="{DD84795D-9E22-4168-95F4-04BC65AB2BE6}" type="datetimeFigureOut">
              <a:rPr lang="en-US" altLang="en-US"/>
            </a:fld>
            <a:endParaRPr lang="en-US" altLang="en-US"/>
          </a:p>
        </p:txBody>
      </p:sp>
      <p:sp>
        <p:nvSpPr>
          <p:cNvPr id="5" name="Footer Placeholder 4"/>
          <p:cNvSpPr>
            <a:spLocks noGrp="1"/>
          </p:cNvSpPr>
          <p:nvPr>
            <p:ph type="ftr" idx="11"/>
          </p:nvPr>
        </p:nvSpPr>
        <p:spPr/>
        <p:txBody>
          <a:bodyPr/>
          <a:lstStyle/>
          <a:p>
            <a:endParaRPr lang="en-US" altLang="en-US"/>
          </a:p>
        </p:txBody>
      </p:sp>
      <p:sp>
        <p:nvSpPr>
          <p:cNvPr id="6" name="Slide Number Placeholder 5"/>
          <p:cNvSpPr>
            <a:spLocks noGrp="1"/>
          </p:cNvSpPr>
          <p:nvPr>
            <p:ph type="sldNum" idx="12"/>
          </p:nvPr>
        </p:nvSpPr>
        <p:spPr/>
        <p:txBody>
          <a:bodyPr/>
          <a:lstStyle/>
          <a:p>
            <a:fld id="{51893A0A-9AB4-4961-B57C-836D3378C811}" type="slidenum">
              <a:rPr lang="en-US" altLang="en-US"/>
            </a:fld>
            <a:endParaRPr lang="en-US"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en-US" altLang="en-US"/>
          </a:p>
        </p:txBody>
      </p:sp>
      <p:sp>
        <p:nvSpPr>
          <p:cNvPr id="3" name="Content Placeholder 2"/>
          <p:cNvSpPr>
            <a:spLocks noGrp="1"/>
          </p:cNvSpPr>
          <p:nvPr>
            <p:ph idx="1"/>
          </p:nvPr>
        </p:nvSpPr>
        <p:spPr>
          <a:xfrm>
            <a:off x="838200" y="1825625"/>
            <a:ext cx="5181600" cy="4351338"/>
          </a:xfrm>
        </p:spPr>
        <p:txBody>
          <a:body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4" name="Content Placeholder 3"/>
          <p:cNvSpPr>
            <a:spLocks noGrp="1"/>
          </p:cNvSpPr>
          <p:nvPr>
            <p:ph idx="2"/>
          </p:nvPr>
        </p:nvSpPr>
        <p:spPr>
          <a:xfrm>
            <a:off x="6172200" y="1825625"/>
            <a:ext cx="5181600" cy="4351338"/>
          </a:xfrm>
        </p:spPr>
        <p:txBody>
          <a:body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5" name="Date Placeholder 4"/>
          <p:cNvSpPr>
            <a:spLocks noGrp="1"/>
          </p:cNvSpPr>
          <p:nvPr>
            <p:ph type="dt" idx="10"/>
          </p:nvPr>
        </p:nvSpPr>
        <p:spPr/>
        <p:txBody>
          <a:bodyPr/>
          <a:lstStyle/>
          <a:p>
            <a:fld id="{5EC12CDC-139E-40BC-8B31-B363BB5D81CF}" type="datetimeFigureOut">
              <a:rPr lang="en-US" altLang="en-US"/>
            </a:fld>
            <a:endParaRPr lang="en-US" altLang="en-US"/>
          </a:p>
        </p:txBody>
      </p:sp>
      <p:sp>
        <p:nvSpPr>
          <p:cNvPr id="6" name="Footer Placeholder 5"/>
          <p:cNvSpPr>
            <a:spLocks noGrp="1"/>
          </p:cNvSpPr>
          <p:nvPr>
            <p:ph type="ftr" idx="11"/>
          </p:nvPr>
        </p:nvSpPr>
        <p:spPr/>
        <p:txBody>
          <a:bodyPr/>
          <a:lstStyle/>
          <a:p>
            <a:endParaRPr lang="en-US" altLang="en-US"/>
          </a:p>
        </p:txBody>
      </p:sp>
      <p:sp>
        <p:nvSpPr>
          <p:cNvPr id="7" name="Slide Number Placeholder 6"/>
          <p:cNvSpPr>
            <a:spLocks noGrp="1"/>
          </p:cNvSpPr>
          <p:nvPr>
            <p:ph type="sldNum" idx="12"/>
          </p:nvPr>
        </p:nvSpPr>
        <p:spPr/>
        <p:txBody>
          <a:bodyPr/>
          <a:lstStyle/>
          <a:p>
            <a:fld id="{6D131DF9-48B2-4C9A-BB61-77D2F3E31497}" type="slidenum">
              <a:rPr lang="en-US" altLang="en-US"/>
            </a:fld>
            <a:endParaRPr lang="en-US"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ltLang="en-US"/>
              <a:t>Click to edit Master title style</a:t>
            </a:r>
            <a:endParaRPr lang="en-US" altLang="en-US"/>
          </a:p>
        </p:txBody>
      </p:sp>
      <p:sp>
        <p:nvSpPr>
          <p:cNvPr id="3" name="Text Placeholder 2"/>
          <p:cNvSpPr>
            <a:spLocks noGrp="1"/>
          </p:cNvSpPr>
          <p:nvPr>
            <p:ph type="body" idx="1"/>
          </p:nvPr>
        </p:nvSpPr>
        <p:spPr>
          <a:xfrm>
            <a:off x="839788" y="1681163"/>
            <a:ext cx="5157787" cy="823912"/>
          </a:xfrm>
        </p:spPr>
        <p:txBody>
          <a:bodyPr anchor="b"/>
          <a:lstStyle>
            <a:lvl1pPr marL="0" lvl="0" indent="0">
              <a:buNone/>
              <a:defRPr sz="2400" b="1"/>
            </a:lvl1pPr>
            <a:lvl2pPr marL="457200" lvl="1" indent="0">
              <a:buNone/>
              <a:defRPr sz="2000" b="1"/>
            </a:lvl2pPr>
            <a:lvl3pPr marL="914400" lvl="2" indent="0">
              <a:buNone/>
              <a:defRPr sz="1800" b="1"/>
            </a:lvl3pPr>
            <a:lvl4pPr marL="1371600" lvl="3" indent="0">
              <a:buNone/>
              <a:defRPr sz="1600" b="1"/>
            </a:lvl4pPr>
            <a:lvl5pPr marL="1828800" lvl="4" indent="0">
              <a:buNone/>
              <a:defRPr sz="1600" b="1"/>
            </a:lvl5pPr>
            <a:lvl6pPr marL="2286000" lvl="5" indent="0">
              <a:buNone/>
              <a:defRPr sz="1600" b="1"/>
            </a:lvl6pPr>
            <a:lvl7pPr marL="2743200" lvl="6" indent="0">
              <a:buNone/>
              <a:defRPr sz="1600" b="1"/>
            </a:lvl7pPr>
            <a:lvl8pPr marL="3200400" lvl="7" indent="0">
              <a:buNone/>
              <a:defRPr sz="1600" b="1"/>
            </a:lvl8pPr>
            <a:lvl9pPr marL="3657600" lvl="8" indent="0">
              <a:buNone/>
              <a:defRPr sz="1600" b="1"/>
            </a:lvl9pPr>
          </a:lstStyle>
          <a:p>
            <a:pPr lvl="0"/>
            <a:r>
              <a:rPr lang="en-US" altLang="en-US"/>
              <a:t>Click to edit Master text styles</a:t>
            </a:r>
            <a:endParaRPr lang="en-US" altLang="en-US"/>
          </a:p>
        </p:txBody>
      </p:sp>
      <p:sp>
        <p:nvSpPr>
          <p:cNvPr id="4" name="Content Placeholder 3"/>
          <p:cNvSpPr>
            <a:spLocks noGrp="1"/>
          </p:cNvSpPr>
          <p:nvPr>
            <p:ph idx="2"/>
          </p:nvPr>
        </p:nvSpPr>
        <p:spPr>
          <a:xfrm>
            <a:off x="839788" y="2505075"/>
            <a:ext cx="5157787" cy="3684588"/>
          </a:xfrm>
        </p:spPr>
        <p:txBody>
          <a:body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5" name="Text Placeholder 4"/>
          <p:cNvSpPr>
            <a:spLocks noGrp="1"/>
          </p:cNvSpPr>
          <p:nvPr>
            <p:ph type="body" idx="3"/>
          </p:nvPr>
        </p:nvSpPr>
        <p:spPr>
          <a:xfrm>
            <a:off x="6172200" y="1681163"/>
            <a:ext cx="5183188" cy="823912"/>
          </a:xfrm>
        </p:spPr>
        <p:txBody>
          <a:bodyPr anchor="b"/>
          <a:lstStyle>
            <a:lvl1pPr marL="0" lvl="0" indent="0">
              <a:buNone/>
              <a:defRPr sz="2400" b="1"/>
            </a:lvl1pPr>
            <a:lvl2pPr marL="457200" lvl="1" indent="0">
              <a:buNone/>
              <a:defRPr sz="2000" b="1"/>
            </a:lvl2pPr>
            <a:lvl3pPr marL="914400" lvl="2" indent="0">
              <a:buNone/>
              <a:defRPr sz="1800" b="1"/>
            </a:lvl3pPr>
            <a:lvl4pPr marL="1371600" lvl="3" indent="0">
              <a:buNone/>
              <a:defRPr sz="1600" b="1"/>
            </a:lvl4pPr>
            <a:lvl5pPr marL="1828800" lvl="4" indent="0">
              <a:buNone/>
              <a:defRPr sz="1600" b="1"/>
            </a:lvl5pPr>
            <a:lvl6pPr marL="2286000" lvl="5" indent="0">
              <a:buNone/>
              <a:defRPr sz="1600" b="1"/>
            </a:lvl6pPr>
            <a:lvl7pPr marL="2743200" lvl="6" indent="0">
              <a:buNone/>
              <a:defRPr sz="1600" b="1"/>
            </a:lvl7pPr>
            <a:lvl8pPr marL="3200400" lvl="7" indent="0">
              <a:buNone/>
              <a:defRPr sz="1600" b="1"/>
            </a:lvl8pPr>
            <a:lvl9pPr marL="3657600" lvl="8" indent="0">
              <a:buNone/>
              <a:defRPr sz="1600" b="1"/>
            </a:lvl9pPr>
          </a:lstStyle>
          <a:p>
            <a:pPr lvl="0"/>
            <a:r>
              <a:rPr lang="en-US" altLang="en-US"/>
              <a:t>Click to edit Master text styles</a:t>
            </a:r>
            <a:endParaRPr lang="en-US" altLang="en-US"/>
          </a:p>
        </p:txBody>
      </p:sp>
      <p:sp>
        <p:nvSpPr>
          <p:cNvPr id="6" name="Content Placeholder 5"/>
          <p:cNvSpPr>
            <a:spLocks noGrp="1"/>
          </p:cNvSpPr>
          <p:nvPr>
            <p:ph idx="4"/>
          </p:nvPr>
        </p:nvSpPr>
        <p:spPr>
          <a:xfrm>
            <a:off x="6172200" y="2505075"/>
            <a:ext cx="5183188" cy="3684588"/>
          </a:xfrm>
        </p:spPr>
        <p:txBody>
          <a:body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7" name="Date Placeholder 6"/>
          <p:cNvSpPr>
            <a:spLocks noGrp="1"/>
          </p:cNvSpPr>
          <p:nvPr>
            <p:ph type="dt" idx="10"/>
          </p:nvPr>
        </p:nvSpPr>
        <p:spPr/>
        <p:txBody>
          <a:bodyPr/>
          <a:lstStyle/>
          <a:p>
            <a:fld id="{E5CFC379-27E7-46D8-9D73-4C4D78511F26}" type="datetimeFigureOut">
              <a:rPr lang="en-US" altLang="en-US"/>
            </a:fld>
            <a:endParaRPr lang="en-US" altLang="en-US"/>
          </a:p>
        </p:txBody>
      </p:sp>
      <p:sp>
        <p:nvSpPr>
          <p:cNvPr id="8" name="Footer Placeholder 7"/>
          <p:cNvSpPr>
            <a:spLocks noGrp="1"/>
          </p:cNvSpPr>
          <p:nvPr>
            <p:ph type="ftr" idx="11"/>
          </p:nvPr>
        </p:nvSpPr>
        <p:spPr/>
        <p:txBody>
          <a:bodyPr/>
          <a:lstStyle/>
          <a:p>
            <a:endParaRPr lang="en-US" altLang="en-US"/>
          </a:p>
        </p:txBody>
      </p:sp>
      <p:sp>
        <p:nvSpPr>
          <p:cNvPr id="9" name="Slide Number Placeholder 8"/>
          <p:cNvSpPr>
            <a:spLocks noGrp="1"/>
          </p:cNvSpPr>
          <p:nvPr>
            <p:ph type="sldNum" idx="12"/>
          </p:nvPr>
        </p:nvSpPr>
        <p:spPr/>
        <p:txBody>
          <a:bodyPr/>
          <a:lstStyle/>
          <a:p>
            <a:fld id="{BD9BE633-DBCF-46A4-898F-0214DED22FC7}" type="slidenum">
              <a:rPr lang="en-US" altLang="en-US"/>
            </a:fld>
            <a:endParaRPr lang="en-US"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en-US" altLang="en-US"/>
          </a:p>
        </p:txBody>
      </p:sp>
      <p:sp>
        <p:nvSpPr>
          <p:cNvPr id="3" name="Date Placeholder 2"/>
          <p:cNvSpPr>
            <a:spLocks noGrp="1"/>
          </p:cNvSpPr>
          <p:nvPr>
            <p:ph type="dt" idx="10"/>
          </p:nvPr>
        </p:nvSpPr>
        <p:spPr/>
        <p:txBody>
          <a:bodyPr/>
          <a:lstStyle/>
          <a:p>
            <a:fld id="{08AA0B69-970D-47AE-8B2D-E8057923043E}" type="datetimeFigureOut">
              <a:rPr lang="en-US" altLang="en-US"/>
            </a:fld>
            <a:endParaRPr lang="en-US" altLang="en-US"/>
          </a:p>
        </p:txBody>
      </p:sp>
      <p:sp>
        <p:nvSpPr>
          <p:cNvPr id="4" name="Footer Placeholder 3"/>
          <p:cNvSpPr>
            <a:spLocks noGrp="1"/>
          </p:cNvSpPr>
          <p:nvPr>
            <p:ph type="ftr" idx="11"/>
          </p:nvPr>
        </p:nvSpPr>
        <p:spPr/>
        <p:txBody>
          <a:bodyPr/>
          <a:lstStyle/>
          <a:p>
            <a:endParaRPr lang="en-US" altLang="en-US"/>
          </a:p>
        </p:txBody>
      </p:sp>
      <p:sp>
        <p:nvSpPr>
          <p:cNvPr id="5" name="Slide Number Placeholder 4"/>
          <p:cNvSpPr>
            <a:spLocks noGrp="1"/>
          </p:cNvSpPr>
          <p:nvPr>
            <p:ph type="sldNum" idx="12"/>
          </p:nvPr>
        </p:nvSpPr>
        <p:spPr/>
        <p:txBody>
          <a:bodyPr/>
          <a:lstStyle/>
          <a:p>
            <a:fld id="{596CE260-E2DB-42C2-B383-C67FB778303D}" type="slidenum">
              <a:rPr lang="en-US" altLang="en-US"/>
            </a:fld>
            <a:endParaRPr lang="en-US"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lstStyle/>
          <a:p>
            <a:fld id="{75FE6918-553B-4CFE-B134-2D74DC9ED510}" type="datetimeFigureOut">
              <a:rPr lang="en-US" altLang="en-US"/>
            </a:fld>
            <a:endParaRPr lang="en-US" altLang="en-US"/>
          </a:p>
        </p:txBody>
      </p:sp>
      <p:sp>
        <p:nvSpPr>
          <p:cNvPr id="3" name="Footer Placeholder 2"/>
          <p:cNvSpPr>
            <a:spLocks noGrp="1"/>
          </p:cNvSpPr>
          <p:nvPr>
            <p:ph type="ftr" idx="11"/>
          </p:nvPr>
        </p:nvSpPr>
        <p:spPr/>
        <p:txBody>
          <a:bodyPr/>
          <a:lstStyle/>
          <a:p>
            <a:endParaRPr lang="en-US" altLang="en-US"/>
          </a:p>
        </p:txBody>
      </p:sp>
      <p:sp>
        <p:nvSpPr>
          <p:cNvPr id="4" name="Slide Number Placeholder 3"/>
          <p:cNvSpPr>
            <a:spLocks noGrp="1"/>
          </p:cNvSpPr>
          <p:nvPr>
            <p:ph type="sldNum" idx="12"/>
          </p:nvPr>
        </p:nvSpPr>
        <p:spPr/>
        <p:txBody>
          <a:bodyPr/>
          <a:lstStyle/>
          <a:p>
            <a:fld id="{E13E1F71-4F26-4622-8ACB-1BCF7C5B6797}" type="slidenum">
              <a:rPr lang="en-US" altLang="en-US"/>
            </a:fld>
            <a:endParaRPr lang="en-US"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lvl="0">
              <a:defRPr sz="3200"/>
            </a:lvl1pPr>
          </a:lstStyle>
          <a:p>
            <a:r>
              <a:rPr lang="en-US" altLang="en-US"/>
              <a:t>Click to edit Master title style</a:t>
            </a:r>
            <a:endParaRPr lang="en-US" altLang="en-US"/>
          </a:p>
        </p:txBody>
      </p:sp>
      <p:sp>
        <p:nvSpPr>
          <p:cNvPr id="3" name="Content Placeholder 2"/>
          <p:cNvSpPr>
            <a:spLocks noGrp="1"/>
          </p:cNvSpPr>
          <p:nvPr>
            <p:ph idx="1"/>
          </p:nvPr>
        </p:nvSpPr>
        <p:spPr>
          <a:xfrm>
            <a:off x="5183188" y="987425"/>
            <a:ext cx="6172200" cy="4873625"/>
          </a:xfrm>
        </p:spPr>
        <p:txBody>
          <a:bodyPr/>
          <a:lstStyle>
            <a:lvl1pPr lvl="0">
              <a:defRPr sz="3200"/>
            </a:lvl1pPr>
            <a:lvl2pPr lvl="1">
              <a:defRPr sz="2800"/>
            </a:lvl2pPr>
            <a:lvl3pPr lvl="2">
              <a:defRPr sz="2400"/>
            </a:lvl3pPr>
            <a:lvl4pPr lvl="3">
              <a:defRPr sz="2000"/>
            </a:lvl4pPr>
            <a:lvl5pPr lvl="4">
              <a:defRPr sz="2000"/>
            </a:lvl5pPr>
            <a:lvl6pPr lvl="5">
              <a:defRPr sz="2000"/>
            </a:lvl6pPr>
            <a:lvl7pPr lvl="6">
              <a:defRPr sz="2000"/>
            </a:lvl7pPr>
            <a:lvl8pPr lvl="7">
              <a:defRPr sz="2000"/>
            </a:lvl8pPr>
            <a:lvl9pPr lvl="8">
              <a:defRPr sz="2000"/>
            </a:lvl9p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4" name="Text Placeholder 3"/>
          <p:cNvSpPr>
            <a:spLocks noGrp="1"/>
          </p:cNvSpPr>
          <p:nvPr>
            <p:ph type="body" idx="2"/>
          </p:nvPr>
        </p:nvSpPr>
        <p:spPr>
          <a:xfrm>
            <a:off x="839788" y="2057400"/>
            <a:ext cx="3932237" cy="3811588"/>
          </a:xfrm>
        </p:spPr>
        <p:txBody>
          <a:bodyPr/>
          <a:lstStyle>
            <a:lvl1pPr marL="0" lvl="0" indent="0">
              <a:buNone/>
              <a:defRPr sz="1600"/>
            </a:lvl1pPr>
            <a:lvl2pPr marL="457200" lvl="1" indent="0">
              <a:buNone/>
              <a:defRPr sz="1400"/>
            </a:lvl2pPr>
            <a:lvl3pPr marL="914400" lvl="2" indent="0">
              <a:buNone/>
              <a:defRPr sz="1200"/>
            </a:lvl3pPr>
            <a:lvl4pPr marL="1371600" lvl="3" indent="0">
              <a:buNone/>
              <a:defRPr sz="1000"/>
            </a:lvl4pPr>
            <a:lvl5pPr marL="1828800" lvl="4" indent="0">
              <a:buNone/>
              <a:defRPr sz="1000"/>
            </a:lvl5pPr>
            <a:lvl6pPr marL="2286000" lvl="5" indent="0">
              <a:buNone/>
              <a:defRPr sz="1000"/>
            </a:lvl6pPr>
            <a:lvl7pPr marL="2743200" lvl="6" indent="0">
              <a:buNone/>
              <a:defRPr sz="1000"/>
            </a:lvl7pPr>
            <a:lvl8pPr marL="3200400" lvl="7" indent="0">
              <a:buNone/>
              <a:defRPr sz="1000"/>
            </a:lvl8pPr>
            <a:lvl9pPr marL="3657600" lvl="8" indent="0">
              <a:buNone/>
              <a:defRPr sz="1000"/>
            </a:lvl9pPr>
          </a:lstStyle>
          <a:p>
            <a:pPr lvl="0"/>
            <a:r>
              <a:rPr lang="en-US" altLang="en-US"/>
              <a:t>Click to edit Master text styles</a:t>
            </a:r>
            <a:endParaRPr lang="en-US" altLang="en-US"/>
          </a:p>
        </p:txBody>
      </p:sp>
      <p:sp>
        <p:nvSpPr>
          <p:cNvPr id="5" name="Date Placeholder 4"/>
          <p:cNvSpPr>
            <a:spLocks noGrp="1"/>
          </p:cNvSpPr>
          <p:nvPr>
            <p:ph type="dt" idx="10"/>
          </p:nvPr>
        </p:nvSpPr>
        <p:spPr/>
        <p:txBody>
          <a:bodyPr/>
          <a:lstStyle/>
          <a:p>
            <a:fld id="{B199A505-0C79-404F-A3F7-F8E8A48204F0}" type="datetimeFigureOut">
              <a:rPr lang="en-US" altLang="en-US"/>
            </a:fld>
            <a:endParaRPr lang="en-US" altLang="en-US"/>
          </a:p>
        </p:txBody>
      </p:sp>
      <p:sp>
        <p:nvSpPr>
          <p:cNvPr id="6" name="Footer Placeholder 5"/>
          <p:cNvSpPr>
            <a:spLocks noGrp="1"/>
          </p:cNvSpPr>
          <p:nvPr>
            <p:ph type="ftr" idx="11"/>
          </p:nvPr>
        </p:nvSpPr>
        <p:spPr/>
        <p:txBody>
          <a:bodyPr/>
          <a:lstStyle/>
          <a:p>
            <a:endParaRPr lang="en-US" altLang="en-US"/>
          </a:p>
        </p:txBody>
      </p:sp>
      <p:sp>
        <p:nvSpPr>
          <p:cNvPr id="7" name="Slide Number Placeholder 6"/>
          <p:cNvSpPr>
            <a:spLocks noGrp="1"/>
          </p:cNvSpPr>
          <p:nvPr>
            <p:ph type="sldNum" idx="12"/>
          </p:nvPr>
        </p:nvSpPr>
        <p:spPr/>
        <p:txBody>
          <a:bodyPr/>
          <a:lstStyle/>
          <a:p>
            <a:fld id="{748954B4-6831-4A4D-91D0-EAFB3E412627}" type="slidenum">
              <a:rPr lang="en-US" altLang="en-US"/>
            </a:fld>
            <a:endParaRPr lang="en-US"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lvl="0">
              <a:defRPr sz="3200"/>
            </a:lvl1pPr>
          </a:lstStyle>
          <a:p>
            <a:r>
              <a:rPr lang="en-US" altLang="en-US"/>
              <a:t>Click to edit Master title style</a:t>
            </a:r>
            <a:endParaRPr lang="en-US" altLang="en-US"/>
          </a:p>
        </p:txBody>
      </p:sp>
      <p:sp>
        <p:nvSpPr>
          <p:cNvPr id="3" name="Picture Placeholder 2"/>
          <p:cNvSpPr>
            <a:spLocks noGrp="1"/>
          </p:cNvSpPr>
          <p:nvPr>
            <p:ph type="pic" idx="1"/>
          </p:nvPr>
        </p:nvSpPr>
        <p:spPr>
          <a:xfrm>
            <a:off x="5183188" y="987425"/>
            <a:ext cx="6172200" cy="4873625"/>
          </a:xfrm>
        </p:spPr>
        <p:txBody>
          <a:bodyPr/>
          <a:lstStyle>
            <a:lvl1pPr marL="0" lvl="0" indent="0">
              <a:buNone/>
              <a:defRPr sz="3200"/>
            </a:lvl1pPr>
            <a:lvl2pPr marL="457200" lvl="1" indent="0">
              <a:buNone/>
              <a:defRPr sz="2800"/>
            </a:lvl2pPr>
            <a:lvl3pPr marL="914400" lvl="2" indent="0">
              <a:buNone/>
              <a:defRPr sz="2400"/>
            </a:lvl3pPr>
            <a:lvl4pPr marL="1371600" lvl="3" indent="0">
              <a:buNone/>
              <a:defRPr sz="2000"/>
            </a:lvl4pPr>
            <a:lvl5pPr marL="1828800" lvl="4" indent="0">
              <a:buNone/>
              <a:defRPr sz="2000"/>
            </a:lvl5pPr>
            <a:lvl6pPr marL="2286000" lvl="5" indent="0">
              <a:buNone/>
              <a:defRPr sz="2000"/>
            </a:lvl6pPr>
            <a:lvl7pPr marL="2743200" lvl="6" indent="0">
              <a:buNone/>
              <a:defRPr sz="2000"/>
            </a:lvl7pPr>
            <a:lvl8pPr marL="3200400" lvl="7" indent="0">
              <a:buNone/>
              <a:defRPr sz="2000"/>
            </a:lvl8pPr>
            <a:lvl9pPr marL="3657600" lvl="8" indent="0">
              <a:buNone/>
              <a:defRPr sz="2000"/>
            </a:lvl9pPr>
          </a:lstStyle>
          <a:p>
            <a:endParaRPr lang="en-US" altLang="en-US"/>
          </a:p>
        </p:txBody>
      </p:sp>
      <p:sp>
        <p:nvSpPr>
          <p:cNvPr id="4" name="Text Placeholder 3"/>
          <p:cNvSpPr>
            <a:spLocks noGrp="1"/>
          </p:cNvSpPr>
          <p:nvPr>
            <p:ph type="body" idx="2"/>
          </p:nvPr>
        </p:nvSpPr>
        <p:spPr>
          <a:xfrm>
            <a:off x="839788" y="2057400"/>
            <a:ext cx="3932237" cy="3811588"/>
          </a:xfrm>
        </p:spPr>
        <p:txBody>
          <a:bodyPr/>
          <a:lstStyle>
            <a:lvl1pPr marL="0" lvl="0" indent="0">
              <a:buNone/>
              <a:defRPr sz="1600"/>
            </a:lvl1pPr>
            <a:lvl2pPr marL="457200" lvl="1" indent="0">
              <a:buNone/>
              <a:defRPr sz="1400"/>
            </a:lvl2pPr>
            <a:lvl3pPr marL="914400" lvl="2" indent="0">
              <a:buNone/>
              <a:defRPr sz="1200"/>
            </a:lvl3pPr>
            <a:lvl4pPr marL="1371600" lvl="3" indent="0">
              <a:buNone/>
              <a:defRPr sz="1000"/>
            </a:lvl4pPr>
            <a:lvl5pPr marL="1828800" lvl="4" indent="0">
              <a:buNone/>
              <a:defRPr sz="1000"/>
            </a:lvl5pPr>
            <a:lvl6pPr marL="2286000" lvl="5" indent="0">
              <a:buNone/>
              <a:defRPr sz="1000"/>
            </a:lvl6pPr>
            <a:lvl7pPr marL="2743200" lvl="6" indent="0">
              <a:buNone/>
              <a:defRPr sz="1000"/>
            </a:lvl7pPr>
            <a:lvl8pPr marL="3200400" lvl="7" indent="0">
              <a:buNone/>
              <a:defRPr sz="1000"/>
            </a:lvl8pPr>
            <a:lvl9pPr marL="3657600" lvl="8" indent="0">
              <a:buNone/>
              <a:defRPr sz="1000"/>
            </a:lvl9pPr>
          </a:lstStyle>
          <a:p>
            <a:pPr lvl="0"/>
            <a:r>
              <a:rPr lang="en-US" altLang="en-US"/>
              <a:t>Click to edit Master text styles</a:t>
            </a:r>
            <a:endParaRPr lang="en-US" altLang="en-US"/>
          </a:p>
        </p:txBody>
      </p:sp>
      <p:sp>
        <p:nvSpPr>
          <p:cNvPr id="5" name="Date Placeholder 4"/>
          <p:cNvSpPr>
            <a:spLocks noGrp="1"/>
          </p:cNvSpPr>
          <p:nvPr>
            <p:ph type="dt" idx="10"/>
          </p:nvPr>
        </p:nvSpPr>
        <p:spPr/>
        <p:txBody>
          <a:bodyPr/>
          <a:lstStyle/>
          <a:p>
            <a:fld id="{1A221E09-B80D-4EC9-9E77-3E3FC741ED73}" type="datetimeFigureOut">
              <a:rPr lang="en-US" altLang="en-US"/>
            </a:fld>
            <a:endParaRPr lang="en-US" altLang="en-US"/>
          </a:p>
        </p:txBody>
      </p:sp>
      <p:sp>
        <p:nvSpPr>
          <p:cNvPr id="6" name="Footer Placeholder 5"/>
          <p:cNvSpPr>
            <a:spLocks noGrp="1"/>
          </p:cNvSpPr>
          <p:nvPr>
            <p:ph type="ftr" idx="11"/>
          </p:nvPr>
        </p:nvSpPr>
        <p:spPr/>
        <p:txBody>
          <a:bodyPr/>
          <a:lstStyle/>
          <a:p>
            <a:endParaRPr lang="en-US" altLang="en-US"/>
          </a:p>
        </p:txBody>
      </p:sp>
      <p:sp>
        <p:nvSpPr>
          <p:cNvPr id="7" name="Slide Number Placeholder 6"/>
          <p:cNvSpPr>
            <a:spLocks noGrp="1"/>
          </p:cNvSpPr>
          <p:nvPr>
            <p:ph type="sldNum" idx="12"/>
          </p:nvPr>
        </p:nvSpPr>
        <p:spPr/>
        <p:txBody>
          <a:bodyPr/>
          <a:lstStyle/>
          <a:p>
            <a:fld id="{35A83970-6AFE-42ED-A054-66C4695536B2}" type="slidenum">
              <a:rPr lang="en-US" altLang="en-US"/>
            </a:fld>
            <a:endParaRPr lang="en-US" alt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en-US" altLang="en-US"/>
          </a:p>
        </p:txBody>
      </p:sp>
      <p:sp>
        <p:nvSpPr>
          <p:cNvPr id="3" name="Vertical Text Placeholder 2"/>
          <p:cNvSpPr>
            <a:spLocks noGrp="1"/>
          </p:cNvSpPr>
          <p:nvPr>
            <p:ph type="body" idx="1"/>
          </p:nvPr>
        </p:nvSpPr>
        <p:spPr/>
        <p:txBody>
          <a:bodyPr vert="eaVert"/>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4" name="Date Placeholder 3"/>
          <p:cNvSpPr>
            <a:spLocks noGrp="1"/>
          </p:cNvSpPr>
          <p:nvPr>
            <p:ph type="dt" idx="10"/>
          </p:nvPr>
        </p:nvSpPr>
        <p:spPr/>
        <p:txBody>
          <a:bodyPr/>
          <a:lstStyle/>
          <a:p>
            <a:fld id="{40800D66-E347-4F17-9415-550B6214321B}" type="datetimeFigureOut">
              <a:rPr lang="en-US" altLang="en-US"/>
            </a:fld>
            <a:endParaRPr lang="en-US" altLang="en-US"/>
          </a:p>
        </p:txBody>
      </p:sp>
      <p:sp>
        <p:nvSpPr>
          <p:cNvPr id="5" name="Footer Placeholder 4"/>
          <p:cNvSpPr>
            <a:spLocks noGrp="1"/>
          </p:cNvSpPr>
          <p:nvPr>
            <p:ph type="ftr" idx="11"/>
          </p:nvPr>
        </p:nvSpPr>
        <p:spPr/>
        <p:txBody>
          <a:bodyPr/>
          <a:lstStyle/>
          <a:p>
            <a:endParaRPr lang="en-US" altLang="en-US"/>
          </a:p>
        </p:txBody>
      </p:sp>
      <p:sp>
        <p:nvSpPr>
          <p:cNvPr id="6" name="Slide Number Placeholder 5"/>
          <p:cNvSpPr>
            <a:spLocks noGrp="1"/>
          </p:cNvSpPr>
          <p:nvPr>
            <p:ph type="sldNum" idx="12"/>
          </p:nvPr>
        </p:nvSpPr>
        <p:spPr/>
        <p:txBody>
          <a:bodyPr/>
          <a:lstStyle/>
          <a:p>
            <a:fld id="{4817BF49-686D-414B-9159-CFF24E21DECB}" type="slidenum">
              <a:rPr lang="en-US" altLang="en-US"/>
            </a:fld>
            <a:endParaRPr lang="en-US" alt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Vertical Title and Text">
    <p:spTree>
      <p:nvGrpSpPr>
        <p:cNvPr id="1" name=""/>
        <p:cNvGrpSpPr/>
        <p:nvPr/>
      </p:nvGrpSpPr>
      <p:grpSpPr>
        <a:xfrm>
          <a:off x="0" y="0"/>
          <a:ext cx="0" cy="0"/>
          <a:chOff x="0" y="0"/>
          <a:chExt cx="0" cy="0"/>
        </a:xfrm>
      </p:grpSpPr>
      <p:sp>
        <p:nvSpPr>
          <p:cNvPr id="2" name="Vertical Title 1"/>
          <p:cNvSpPr>
            <a:spLocks noGrp="1"/>
          </p:cNvSpPr>
          <p:nvPr>
            <p:ph type="title"/>
          </p:nvPr>
        </p:nvSpPr>
        <p:spPr>
          <a:xfrm>
            <a:off x="8724900" y="365125"/>
            <a:ext cx="2628900" cy="5811838"/>
          </a:xfrm>
        </p:spPr>
        <p:txBody>
          <a:bodyPr vert="eaVert"/>
          <a:lstStyle/>
          <a:p>
            <a:r>
              <a:rPr lang="en-US" altLang="en-US"/>
              <a:t>Click to edit Master title style</a:t>
            </a:r>
            <a:endParaRPr lang="en-US" altLang="en-US"/>
          </a:p>
        </p:txBody>
      </p:sp>
      <p:sp>
        <p:nvSpPr>
          <p:cNvPr id="3" name="Vertical Text Placeholder 2"/>
          <p:cNvSpPr>
            <a:spLocks noGrp="1"/>
          </p:cNvSpPr>
          <p:nvPr>
            <p:ph type="body" idx="1"/>
          </p:nvPr>
        </p:nvSpPr>
        <p:spPr>
          <a:xfrm>
            <a:off x="838200" y="365125"/>
            <a:ext cx="7734300" cy="5811838"/>
          </a:xfrm>
        </p:spPr>
        <p:txBody>
          <a:bodyPr vert="eaVert"/>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4" name="Date Placeholder 3"/>
          <p:cNvSpPr>
            <a:spLocks noGrp="1"/>
          </p:cNvSpPr>
          <p:nvPr>
            <p:ph type="dt" idx="10"/>
          </p:nvPr>
        </p:nvSpPr>
        <p:spPr/>
        <p:txBody>
          <a:bodyPr/>
          <a:lstStyle/>
          <a:p>
            <a:fld id="{EBE19521-FFCC-41B6-9BED-3FC86BFA7487}" type="datetimeFigureOut">
              <a:rPr lang="en-US" altLang="en-US"/>
            </a:fld>
            <a:endParaRPr lang="en-US" altLang="en-US"/>
          </a:p>
        </p:txBody>
      </p:sp>
      <p:sp>
        <p:nvSpPr>
          <p:cNvPr id="5" name="Footer Placeholder 4"/>
          <p:cNvSpPr>
            <a:spLocks noGrp="1"/>
          </p:cNvSpPr>
          <p:nvPr>
            <p:ph type="ftr" idx="11"/>
          </p:nvPr>
        </p:nvSpPr>
        <p:spPr/>
        <p:txBody>
          <a:bodyPr/>
          <a:lstStyle/>
          <a:p>
            <a:endParaRPr lang="en-US" altLang="en-US"/>
          </a:p>
        </p:txBody>
      </p:sp>
      <p:sp>
        <p:nvSpPr>
          <p:cNvPr id="6" name="Slide Number Placeholder 5"/>
          <p:cNvSpPr>
            <a:spLocks noGrp="1"/>
          </p:cNvSpPr>
          <p:nvPr>
            <p:ph type="sldNum" idx="12"/>
          </p:nvPr>
        </p:nvSpPr>
        <p:spPr/>
        <p:txBody>
          <a:bodyPr/>
          <a:lstStyle/>
          <a:p>
            <a:fld id="{687643D2-B698-4309-BE24-BD156B1E66AF}" type="slidenum">
              <a:rPr lang="en-US" altLang="en-US"/>
            </a:fld>
            <a:endParaRPr lang="en-US" alt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C7ECCF89-68FA-EA4F-8110-A0D3CE56694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E104FF26-887B-E646-9982-8CEE9371960B}" type="slidenum">
              <a:rPr kumimoji="1" lang="zh-CN" altLang="en-US" smtClean="0"/>
            </a:fld>
            <a:endParaRPr kumimoji="1" lang="zh-CN" alt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x">
  <p:cSld name="空白">
    <p:spTree>
      <p:nvGrpSpPr>
        <p:cNvPr id="1" name=""/>
        <p:cNvGrpSpPr/>
        <p:nvPr/>
      </p:nvGrpSpPr>
      <p:grpSpPr>
        <a:xfrm>
          <a:off x="0" y="0"/>
          <a:ext cx="0" cy="0"/>
          <a:chOff x="0" y="0"/>
          <a:chExt cx="0" cy="0"/>
        </a:xfrm>
      </p:grpSpPr>
      <p:sp>
        <p:nvSpPr>
          <p:cNvPr id="46" name="Shape 46"/>
          <p:cNvSpPr>
            <a:spLocks noGrp="1"/>
          </p:cNvSpPr>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ECBC7E5A-B684-414F-B567-41C97CD22EE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C3AFFB-D1DD-4038-A009-B03C465C5073}" type="slidenum">
              <a:rPr lang="zh-CN" altLang="en-US" smtClean="0"/>
            </a:fld>
            <a:endParaRPr lang="zh-CN" alt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6" Type="http://schemas.openxmlformats.org/officeDocument/2006/relationships/theme" Target="../theme/theme2.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5.xml"/><Relationship Id="rId8" Type="http://schemas.openxmlformats.org/officeDocument/2006/relationships/slideLayout" Target="../slideLayouts/slideLayout34.xml"/><Relationship Id="rId7" Type="http://schemas.openxmlformats.org/officeDocument/2006/relationships/slideLayout" Target="../slideLayouts/slideLayout33.xml"/><Relationship Id="rId6" Type="http://schemas.openxmlformats.org/officeDocument/2006/relationships/slideLayout" Target="../slideLayouts/slideLayout32.xml"/><Relationship Id="rId5" Type="http://schemas.openxmlformats.org/officeDocument/2006/relationships/slideLayout" Target="../slideLayouts/slideLayout31.xml"/><Relationship Id="rId4" Type="http://schemas.openxmlformats.org/officeDocument/2006/relationships/slideLayout" Target="../slideLayouts/slideLayout30.xml"/><Relationship Id="rId3" Type="http://schemas.openxmlformats.org/officeDocument/2006/relationships/slideLayout" Target="../slideLayouts/slideLayout29.xml"/><Relationship Id="rId2" Type="http://schemas.openxmlformats.org/officeDocument/2006/relationships/slideLayout" Target="../slideLayouts/slideLayout28.xml"/><Relationship Id="rId16" Type="http://schemas.openxmlformats.org/officeDocument/2006/relationships/theme" Target="../theme/theme3.xml"/><Relationship Id="rId15" Type="http://schemas.openxmlformats.org/officeDocument/2006/relationships/slideLayout" Target="../slideLayouts/slideLayout41.xml"/><Relationship Id="rId14" Type="http://schemas.openxmlformats.org/officeDocument/2006/relationships/slideLayout" Target="../slideLayouts/slideLayout40.xml"/><Relationship Id="rId13" Type="http://schemas.openxmlformats.org/officeDocument/2006/relationships/slideLayout" Target="../slideLayouts/slideLayout39.xml"/><Relationship Id="rId12" Type="http://schemas.openxmlformats.org/officeDocument/2006/relationships/slideLayout" Target="../slideLayouts/slideLayout38.xml"/><Relationship Id="rId11" Type="http://schemas.openxmlformats.org/officeDocument/2006/relationships/slideLayout" Target="../slideLayouts/slideLayout37.xml"/><Relationship Id="rId10" Type="http://schemas.openxmlformats.org/officeDocument/2006/relationships/slideLayout" Target="../slideLayouts/slideLayout36.xml"/><Relationship Id="rId1"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BC7E5A-B684-414F-B567-41C97CD22EE8}"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C3AFFB-D1DD-4038-A009-B03C465C5073}" type="slidenum">
              <a:rPr lang="zh-CN" altLang="en-US" smtClean="0"/>
            </a:fld>
            <a:endParaRPr lang="zh-CN" altLang="en-US"/>
          </a:p>
        </p:txBody>
      </p:sp>
      <p:grpSp>
        <p:nvGrpSpPr>
          <p:cNvPr id="15" name="组合 25"/>
          <p:cNvGrpSpPr>
            <a:grpSpLocks noChangeAspect="1"/>
          </p:cNvGrpSpPr>
          <p:nvPr userDrawn="1"/>
        </p:nvGrpSpPr>
        <p:grpSpPr>
          <a:xfrm>
            <a:off x="11075851" y="326603"/>
            <a:ext cx="727144" cy="105915"/>
            <a:chOff x="1624" y="4123"/>
            <a:chExt cx="5876" cy="852"/>
          </a:xfrm>
          <a:solidFill>
            <a:schemeClr val="tx1">
              <a:lumMod val="65000"/>
              <a:lumOff val="35000"/>
            </a:schemeClr>
          </a:solidFill>
        </p:grpSpPr>
        <p:sp>
          <p:nvSpPr>
            <p:cNvPr id="16" name="Freeform 6"/>
            <p:cNvSpPr>
              <a:spLocks noEditPoints="1"/>
            </p:cNvSpPr>
            <p:nvPr/>
          </p:nvSpPr>
          <p:spPr bwMode="auto">
            <a:xfrm>
              <a:off x="2665" y="4123"/>
              <a:ext cx="891" cy="834"/>
            </a:xfrm>
            <a:custGeom>
              <a:avLst/>
              <a:gdLst>
                <a:gd name="T0" fmla="*/ 96 w 145"/>
                <a:gd name="T1" fmla="*/ 86 h 136"/>
                <a:gd name="T2" fmla="*/ 48 w 145"/>
                <a:gd name="T3" fmla="*/ 86 h 136"/>
                <a:gd name="T4" fmla="*/ 47 w 145"/>
                <a:gd name="T5" fmla="*/ 85 h 136"/>
                <a:gd name="T6" fmla="*/ 69 w 145"/>
                <a:gd name="T7" fmla="*/ 30 h 136"/>
                <a:gd name="T8" fmla="*/ 71 w 145"/>
                <a:gd name="T9" fmla="*/ 28 h 136"/>
                <a:gd name="T10" fmla="*/ 73 w 145"/>
                <a:gd name="T11" fmla="*/ 28 h 136"/>
                <a:gd name="T12" fmla="*/ 76 w 145"/>
                <a:gd name="T13" fmla="*/ 30 h 136"/>
                <a:gd name="T14" fmla="*/ 97 w 145"/>
                <a:gd name="T15" fmla="*/ 85 h 136"/>
                <a:gd name="T16" fmla="*/ 96 w 145"/>
                <a:gd name="T17" fmla="*/ 86 h 136"/>
                <a:gd name="T18" fmla="*/ 144 w 145"/>
                <a:gd name="T19" fmla="*/ 134 h 136"/>
                <a:gd name="T20" fmla="*/ 93 w 145"/>
                <a:gd name="T21" fmla="*/ 10 h 136"/>
                <a:gd name="T22" fmla="*/ 77 w 145"/>
                <a:gd name="T23" fmla="*/ 0 h 136"/>
                <a:gd name="T24" fmla="*/ 68 w 145"/>
                <a:gd name="T25" fmla="*/ 0 h 136"/>
                <a:gd name="T26" fmla="*/ 51 w 145"/>
                <a:gd name="T27" fmla="*/ 12 h 136"/>
                <a:gd name="T28" fmla="*/ 0 w 145"/>
                <a:gd name="T29" fmla="*/ 134 h 136"/>
                <a:gd name="T30" fmla="*/ 1 w 145"/>
                <a:gd name="T31" fmla="*/ 136 h 136"/>
                <a:gd name="T32" fmla="*/ 28 w 145"/>
                <a:gd name="T33" fmla="*/ 136 h 136"/>
                <a:gd name="T34" fmla="*/ 29 w 145"/>
                <a:gd name="T35" fmla="*/ 135 h 136"/>
                <a:gd name="T36" fmla="*/ 39 w 145"/>
                <a:gd name="T37" fmla="*/ 111 h 136"/>
                <a:gd name="T38" fmla="*/ 39 w 145"/>
                <a:gd name="T39" fmla="*/ 110 h 136"/>
                <a:gd name="T40" fmla="*/ 105 w 145"/>
                <a:gd name="T41" fmla="*/ 110 h 136"/>
                <a:gd name="T42" fmla="*/ 106 w 145"/>
                <a:gd name="T43" fmla="*/ 111 h 136"/>
                <a:gd name="T44" fmla="*/ 115 w 145"/>
                <a:gd name="T45" fmla="*/ 135 h 136"/>
                <a:gd name="T46" fmla="*/ 117 w 145"/>
                <a:gd name="T47" fmla="*/ 136 h 136"/>
                <a:gd name="T48" fmla="*/ 143 w 145"/>
                <a:gd name="T49" fmla="*/ 136 h 136"/>
                <a:gd name="T50" fmla="*/ 144 w 145"/>
                <a:gd name="T51" fmla="*/ 13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 h="136">
                  <a:moveTo>
                    <a:pt x="96" y="86"/>
                  </a:moveTo>
                  <a:cubicBezTo>
                    <a:pt x="48" y="86"/>
                    <a:pt x="48" y="86"/>
                    <a:pt x="48" y="86"/>
                  </a:cubicBezTo>
                  <a:cubicBezTo>
                    <a:pt x="48" y="86"/>
                    <a:pt x="47" y="86"/>
                    <a:pt x="47" y="85"/>
                  </a:cubicBezTo>
                  <a:cubicBezTo>
                    <a:pt x="69" y="30"/>
                    <a:pt x="69" y="30"/>
                    <a:pt x="69" y="30"/>
                  </a:cubicBezTo>
                  <a:cubicBezTo>
                    <a:pt x="69" y="29"/>
                    <a:pt x="70" y="28"/>
                    <a:pt x="71" y="28"/>
                  </a:cubicBezTo>
                  <a:cubicBezTo>
                    <a:pt x="73" y="28"/>
                    <a:pt x="73" y="28"/>
                    <a:pt x="73" y="28"/>
                  </a:cubicBezTo>
                  <a:cubicBezTo>
                    <a:pt x="75" y="28"/>
                    <a:pt x="76" y="29"/>
                    <a:pt x="76" y="30"/>
                  </a:cubicBezTo>
                  <a:cubicBezTo>
                    <a:pt x="97" y="85"/>
                    <a:pt x="97" y="85"/>
                    <a:pt x="97" y="85"/>
                  </a:cubicBezTo>
                  <a:cubicBezTo>
                    <a:pt x="97" y="86"/>
                    <a:pt x="97" y="86"/>
                    <a:pt x="96" y="86"/>
                  </a:cubicBezTo>
                  <a:moveTo>
                    <a:pt x="144" y="134"/>
                  </a:moveTo>
                  <a:cubicBezTo>
                    <a:pt x="144" y="133"/>
                    <a:pt x="93" y="10"/>
                    <a:pt x="93" y="10"/>
                  </a:cubicBezTo>
                  <a:cubicBezTo>
                    <a:pt x="90" y="3"/>
                    <a:pt x="83" y="0"/>
                    <a:pt x="77" y="0"/>
                  </a:cubicBezTo>
                  <a:cubicBezTo>
                    <a:pt x="68" y="0"/>
                    <a:pt x="68" y="0"/>
                    <a:pt x="68" y="0"/>
                  </a:cubicBezTo>
                  <a:cubicBezTo>
                    <a:pt x="61" y="0"/>
                    <a:pt x="54" y="4"/>
                    <a:pt x="51" y="12"/>
                  </a:cubicBezTo>
                  <a:cubicBezTo>
                    <a:pt x="51" y="12"/>
                    <a:pt x="1" y="134"/>
                    <a:pt x="0" y="134"/>
                  </a:cubicBezTo>
                  <a:cubicBezTo>
                    <a:pt x="0" y="135"/>
                    <a:pt x="0" y="136"/>
                    <a:pt x="1" y="136"/>
                  </a:cubicBezTo>
                  <a:cubicBezTo>
                    <a:pt x="28" y="136"/>
                    <a:pt x="28" y="136"/>
                    <a:pt x="28" y="136"/>
                  </a:cubicBezTo>
                  <a:cubicBezTo>
                    <a:pt x="28" y="136"/>
                    <a:pt x="29" y="136"/>
                    <a:pt x="29" y="135"/>
                  </a:cubicBezTo>
                  <a:cubicBezTo>
                    <a:pt x="29" y="135"/>
                    <a:pt x="37" y="114"/>
                    <a:pt x="39" y="111"/>
                  </a:cubicBezTo>
                  <a:cubicBezTo>
                    <a:pt x="39" y="110"/>
                    <a:pt x="39" y="110"/>
                    <a:pt x="39" y="110"/>
                  </a:cubicBezTo>
                  <a:cubicBezTo>
                    <a:pt x="105" y="110"/>
                    <a:pt x="105" y="110"/>
                    <a:pt x="105" y="110"/>
                  </a:cubicBezTo>
                  <a:cubicBezTo>
                    <a:pt x="105" y="110"/>
                    <a:pt x="106" y="110"/>
                    <a:pt x="106" y="111"/>
                  </a:cubicBezTo>
                  <a:cubicBezTo>
                    <a:pt x="107" y="114"/>
                    <a:pt x="115" y="134"/>
                    <a:pt x="115" y="135"/>
                  </a:cubicBezTo>
                  <a:cubicBezTo>
                    <a:pt x="116" y="136"/>
                    <a:pt x="116" y="136"/>
                    <a:pt x="117" y="136"/>
                  </a:cubicBezTo>
                  <a:cubicBezTo>
                    <a:pt x="143" y="136"/>
                    <a:pt x="143" y="136"/>
                    <a:pt x="143" y="136"/>
                  </a:cubicBezTo>
                  <a:cubicBezTo>
                    <a:pt x="144" y="136"/>
                    <a:pt x="145" y="135"/>
                    <a:pt x="144" y="13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lstStyle/>
            <a:p>
              <a:endParaRPr lang="zh-CN" altLang="en-US" sz="605">
                <a:latin typeface="Clear Sans Bold" panose="020B0503030202020304" charset="0"/>
                <a:cs typeface="Clear Sans Bold" panose="020B0503030202020304" charset="0"/>
              </a:endParaRPr>
            </a:p>
          </p:txBody>
        </p:sp>
        <p:sp>
          <p:nvSpPr>
            <p:cNvPr id="17" name="Freeform 7"/>
            <p:cNvSpPr/>
            <p:nvPr/>
          </p:nvSpPr>
          <p:spPr bwMode="auto">
            <a:xfrm>
              <a:off x="4849" y="4123"/>
              <a:ext cx="693" cy="834"/>
            </a:xfrm>
            <a:custGeom>
              <a:avLst/>
              <a:gdLst>
                <a:gd name="T0" fmla="*/ 111 w 113"/>
                <a:gd name="T1" fmla="*/ 0 h 136"/>
                <a:gd name="T2" fmla="*/ 87 w 113"/>
                <a:gd name="T3" fmla="*/ 0 h 136"/>
                <a:gd name="T4" fmla="*/ 86 w 113"/>
                <a:gd name="T5" fmla="*/ 1 h 136"/>
                <a:gd name="T6" fmla="*/ 86 w 113"/>
                <a:gd name="T7" fmla="*/ 53 h 136"/>
                <a:gd name="T8" fmla="*/ 84 w 113"/>
                <a:gd name="T9" fmla="*/ 55 h 136"/>
                <a:gd name="T10" fmla="*/ 28 w 113"/>
                <a:gd name="T11" fmla="*/ 55 h 136"/>
                <a:gd name="T12" fmla="*/ 27 w 113"/>
                <a:gd name="T13" fmla="*/ 53 h 136"/>
                <a:gd name="T14" fmla="*/ 27 w 113"/>
                <a:gd name="T15" fmla="*/ 1 h 136"/>
                <a:gd name="T16" fmla="*/ 25 w 113"/>
                <a:gd name="T17" fmla="*/ 0 h 136"/>
                <a:gd name="T18" fmla="*/ 1 w 113"/>
                <a:gd name="T19" fmla="*/ 0 h 136"/>
                <a:gd name="T20" fmla="*/ 0 w 113"/>
                <a:gd name="T21" fmla="*/ 1 h 136"/>
                <a:gd name="T22" fmla="*/ 0 w 113"/>
                <a:gd name="T23" fmla="*/ 135 h 136"/>
                <a:gd name="T24" fmla="*/ 1 w 113"/>
                <a:gd name="T25" fmla="*/ 136 h 136"/>
                <a:gd name="T26" fmla="*/ 25 w 113"/>
                <a:gd name="T27" fmla="*/ 136 h 136"/>
                <a:gd name="T28" fmla="*/ 27 w 113"/>
                <a:gd name="T29" fmla="*/ 135 h 136"/>
                <a:gd name="T30" fmla="*/ 27 w 113"/>
                <a:gd name="T31" fmla="*/ 81 h 136"/>
                <a:gd name="T32" fmla="*/ 28 w 113"/>
                <a:gd name="T33" fmla="*/ 80 h 136"/>
                <a:gd name="T34" fmla="*/ 84 w 113"/>
                <a:gd name="T35" fmla="*/ 80 h 136"/>
                <a:gd name="T36" fmla="*/ 86 w 113"/>
                <a:gd name="T37" fmla="*/ 81 h 136"/>
                <a:gd name="T38" fmla="*/ 86 w 113"/>
                <a:gd name="T39" fmla="*/ 135 h 136"/>
                <a:gd name="T40" fmla="*/ 87 w 113"/>
                <a:gd name="T41" fmla="*/ 136 h 136"/>
                <a:gd name="T42" fmla="*/ 111 w 113"/>
                <a:gd name="T43" fmla="*/ 136 h 136"/>
                <a:gd name="T44" fmla="*/ 113 w 113"/>
                <a:gd name="T45" fmla="*/ 135 h 136"/>
                <a:gd name="T46" fmla="*/ 113 w 113"/>
                <a:gd name="T47" fmla="*/ 1 h 136"/>
                <a:gd name="T48" fmla="*/ 111 w 113"/>
                <a:gd name="T49"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3" h="136">
                  <a:moveTo>
                    <a:pt x="111" y="0"/>
                  </a:moveTo>
                  <a:cubicBezTo>
                    <a:pt x="87" y="0"/>
                    <a:pt x="87" y="0"/>
                    <a:pt x="87" y="0"/>
                  </a:cubicBezTo>
                  <a:cubicBezTo>
                    <a:pt x="86" y="0"/>
                    <a:pt x="86" y="1"/>
                    <a:pt x="86" y="1"/>
                  </a:cubicBezTo>
                  <a:cubicBezTo>
                    <a:pt x="86" y="53"/>
                    <a:pt x="86" y="53"/>
                    <a:pt x="86" y="53"/>
                  </a:cubicBezTo>
                  <a:cubicBezTo>
                    <a:pt x="86" y="54"/>
                    <a:pt x="85" y="55"/>
                    <a:pt x="84" y="55"/>
                  </a:cubicBezTo>
                  <a:cubicBezTo>
                    <a:pt x="28" y="55"/>
                    <a:pt x="28" y="55"/>
                    <a:pt x="28" y="55"/>
                  </a:cubicBezTo>
                  <a:cubicBezTo>
                    <a:pt x="27" y="55"/>
                    <a:pt x="27" y="54"/>
                    <a:pt x="27" y="53"/>
                  </a:cubicBezTo>
                  <a:cubicBezTo>
                    <a:pt x="27" y="1"/>
                    <a:pt x="27" y="1"/>
                    <a:pt x="27" y="1"/>
                  </a:cubicBezTo>
                  <a:cubicBezTo>
                    <a:pt x="27" y="1"/>
                    <a:pt x="26" y="0"/>
                    <a:pt x="25" y="0"/>
                  </a:cubicBezTo>
                  <a:cubicBezTo>
                    <a:pt x="1" y="0"/>
                    <a:pt x="1" y="0"/>
                    <a:pt x="1" y="0"/>
                  </a:cubicBezTo>
                  <a:cubicBezTo>
                    <a:pt x="0" y="0"/>
                    <a:pt x="0" y="1"/>
                    <a:pt x="0" y="1"/>
                  </a:cubicBezTo>
                  <a:cubicBezTo>
                    <a:pt x="0" y="135"/>
                    <a:pt x="0" y="135"/>
                    <a:pt x="0" y="135"/>
                  </a:cubicBezTo>
                  <a:cubicBezTo>
                    <a:pt x="0" y="136"/>
                    <a:pt x="0" y="136"/>
                    <a:pt x="1" y="136"/>
                  </a:cubicBezTo>
                  <a:cubicBezTo>
                    <a:pt x="25" y="136"/>
                    <a:pt x="25" y="136"/>
                    <a:pt x="25" y="136"/>
                  </a:cubicBezTo>
                  <a:cubicBezTo>
                    <a:pt x="26" y="136"/>
                    <a:pt x="27" y="136"/>
                    <a:pt x="27" y="135"/>
                  </a:cubicBezTo>
                  <a:cubicBezTo>
                    <a:pt x="27" y="81"/>
                    <a:pt x="27" y="81"/>
                    <a:pt x="27" y="81"/>
                  </a:cubicBezTo>
                  <a:cubicBezTo>
                    <a:pt x="27" y="81"/>
                    <a:pt x="27" y="80"/>
                    <a:pt x="28" y="80"/>
                  </a:cubicBezTo>
                  <a:cubicBezTo>
                    <a:pt x="84" y="80"/>
                    <a:pt x="84" y="80"/>
                    <a:pt x="84" y="80"/>
                  </a:cubicBezTo>
                  <a:cubicBezTo>
                    <a:pt x="85" y="80"/>
                    <a:pt x="86" y="81"/>
                    <a:pt x="86" y="81"/>
                  </a:cubicBezTo>
                  <a:cubicBezTo>
                    <a:pt x="86" y="135"/>
                    <a:pt x="86" y="135"/>
                    <a:pt x="86" y="135"/>
                  </a:cubicBezTo>
                  <a:cubicBezTo>
                    <a:pt x="86" y="136"/>
                    <a:pt x="86" y="136"/>
                    <a:pt x="87" y="136"/>
                  </a:cubicBezTo>
                  <a:cubicBezTo>
                    <a:pt x="111" y="136"/>
                    <a:pt x="111" y="136"/>
                    <a:pt x="111" y="136"/>
                  </a:cubicBezTo>
                  <a:cubicBezTo>
                    <a:pt x="112" y="136"/>
                    <a:pt x="113" y="136"/>
                    <a:pt x="113" y="135"/>
                  </a:cubicBezTo>
                  <a:cubicBezTo>
                    <a:pt x="113" y="1"/>
                    <a:pt x="113" y="1"/>
                    <a:pt x="113" y="1"/>
                  </a:cubicBezTo>
                  <a:cubicBezTo>
                    <a:pt x="113" y="1"/>
                    <a:pt x="112" y="0"/>
                    <a:pt x="11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lstStyle/>
            <a:p>
              <a:endParaRPr lang="zh-CN" altLang="en-US" sz="605">
                <a:latin typeface="Clear Sans Bold" panose="020B0503030202020304" charset="0"/>
                <a:cs typeface="Clear Sans Bold" panose="020B0503030202020304" charset="0"/>
              </a:endParaRPr>
            </a:p>
          </p:txBody>
        </p:sp>
        <p:sp>
          <p:nvSpPr>
            <p:cNvPr id="18" name="Freeform 8"/>
            <p:cNvSpPr/>
            <p:nvPr/>
          </p:nvSpPr>
          <p:spPr bwMode="auto">
            <a:xfrm>
              <a:off x="5838" y="4123"/>
              <a:ext cx="717" cy="852"/>
            </a:xfrm>
            <a:custGeom>
              <a:avLst/>
              <a:gdLst>
                <a:gd name="T0" fmla="*/ 116 w 117"/>
                <a:gd name="T1" fmla="*/ 0 h 139"/>
                <a:gd name="T2" fmla="*/ 91 w 117"/>
                <a:gd name="T3" fmla="*/ 0 h 139"/>
                <a:gd name="T4" fmla="*/ 90 w 117"/>
                <a:gd name="T5" fmla="*/ 1 h 139"/>
                <a:gd name="T6" fmla="*/ 90 w 117"/>
                <a:gd name="T7" fmla="*/ 77 h 139"/>
                <a:gd name="T8" fmla="*/ 59 w 117"/>
                <a:gd name="T9" fmla="*/ 114 h 139"/>
                <a:gd name="T10" fmla="*/ 27 w 117"/>
                <a:gd name="T11" fmla="*/ 77 h 139"/>
                <a:gd name="T12" fmla="*/ 27 w 117"/>
                <a:gd name="T13" fmla="*/ 1 h 139"/>
                <a:gd name="T14" fmla="*/ 26 w 117"/>
                <a:gd name="T15" fmla="*/ 0 h 139"/>
                <a:gd name="T16" fmla="*/ 1 w 117"/>
                <a:gd name="T17" fmla="*/ 0 h 139"/>
                <a:gd name="T18" fmla="*/ 0 w 117"/>
                <a:gd name="T19" fmla="*/ 1 h 139"/>
                <a:gd name="T20" fmla="*/ 0 w 117"/>
                <a:gd name="T21" fmla="*/ 77 h 139"/>
                <a:gd name="T22" fmla="*/ 59 w 117"/>
                <a:gd name="T23" fmla="*/ 139 h 139"/>
                <a:gd name="T24" fmla="*/ 117 w 117"/>
                <a:gd name="T25" fmla="*/ 77 h 139"/>
                <a:gd name="T26" fmla="*/ 117 w 117"/>
                <a:gd name="T27" fmla="*/ 1 h 139"/>
                <a:gd name="T28" fmla="*/ 116 w 117"/>
                <a:gd name="T29"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7" h="139">
                  <a:moveTo>
                    <a:pt x="116" y="0"/>
                  </a:moveTo>
                  <a:cubicBezTo>
                    <a:pt x="91" y="0"/>
                    <a:pt x="91" y="0"/>
                    <a:pt x="91" y="0"/>
                  </a:cubicBezTo>
                  <a:cubicBezTo>
                    <a:pt x="91" y="0"/>
                    <a:pt x="90" y="1"/>
                    <a:pt x="90" y="1"/>
                  </a:cubicBezTo>
                  <a:cubicBezTo>
                    <a:pt x="90" y="77"/>
                    <a:pt x="90" y="77"/>
                    <a:pt x="90" y="77"/>
                  </a:cubicBezTo>
                  <a:cubicBezTo>
                    <a:pt x="90" y="102"/>
                    <a:pt x="79" y="114"/>
                    <a:pt x="59" y="114"/>
                  </a:cubicBezTo>
                  <a:cubicBezTo>
                    <a:pt x="38" y="114"/>
                    <a:pt x="27" y="102"/>
                    <a:pt x="27" y="77"/>
                  </a:cubicBezTo>
                  <a:cubicBezTo>
                    <a:pt x="27" y="1"/>
                    <a:pt x="27" y="1"/>
                    <a:pt x="27" y="1"/>
                  </a:cubicBezTo>
                  <a:cubicBezTo>
                    <a:pt x="27" y="1"/>
                    <a:pt x="26" y="0"/>
                    <a:pt x="26" y="0"/>
                  </a:cubicBezTo>
                  <a:cubicBezTo>
                    <a:pt x="1" y="0"/>
                    <a:pt x="1" y="0"/>
                    <a:pt x="1" y="0"/>
                  </a:cubicBezTo>
                  <a:cubicBezTo>
                    <a:pt x="0" y="0"/>
                    <a:pt x="0" y="1"/>
                    <a:pt x="0" y="1"/>
                  </a:cubicBezTo>
                  <a:cubicBezTo>
                    <a:pt x="0" y="77"/>
                    <a:pt x="0" y="77"/>
                    <a:pt x="0" y="77"/>
                  </a:cubicBezTo>
                  <a:cubicBezTo>
                    <a:pt x="0" y="117"/>
                    <a:pt x="23" y="139"/>
                    <a:pt x="59" y="139"/>
                  </a:cubicBezTo>
                  <a:cubicBezTo>
                    <a:pt x="94" y="139"/>
                    <a:pt x="117" y="117"/>
                    <a:pt x="117" y="77"/>
                  </a:cubicBezTo>
                  <a:cubicBezTo>
                    <a:pt x="117" y="1"/>
                    <a:pt x="117" y="1"/>
                    <a:pt x="117" y="1"/>
                  </a:cubicBezTo>
                  <a:cubicBezTo>
                    <a:pt x="117" y="1"/>
                    <a:pt x="117" y="0"/>
                    <a:pt x="11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lstStyle/>
            <a:p>
              <a:endParaRPr lang="zh-CN" altLang="en-US" sz="605">
                <a:latin typeface="Clear Sans Bold" panose="020B0503030202020304" charset="0"/>
                <a:cs typeface="Clear Sans Bold" panose="020B0503030202020304" charset="0"/>
              </a:endParaRPr>
            </a:p>
          </p:txBody>
        </p:sp>
        <p:sp>
          <p:nvSpPr>
            <p:cNvPr id="19" name="Freeform 9"/>
            <p:cNvSpPr>
              <a:spLocks noEditPoints="1"/>
            </p:cNvSpPr>
            <p:nvPr/>
          </p:nvSpPr>
          <p:spPr bwMode="auto">
            <a:xfrm>
              <a:off x="6856" y="4123"/>
              <a:ext cx="644" cy="834"/>
            </a:xfrm>
            <a:custGeom>
              <a:avLst/>
              <a:gdLst>
                <a:gd name="T0" fmla="*/ 55 w 105"/>
                <a:gd name="T1" fmla="*/ 113 h 136"/>
                <a:gd name="T2" fmla="*/ 28 w 105"/>
                <a:gd name="T3" fmla="*/ 113 h 136"/>
                <a:gd name="T4" fmla="*/ 27 w 105"/>
                <a:gd name="T5" fmla="*/ 112 h 136"/>
                <a:gd name="T6" fmla="*/ 27 w 105"/>
                <a:gd name="T7" fmla="*/ 77 h 136"/>
                <a:gd name="T8" fmla="*/ 28 w 105"/>
                <a:gd name="T9" fmla="*/ 75 h 136"/>
                <a:gd name="T10" fmla="*/ 54 w 105"/>
                <a:gd name="T11" fmla="*/ 75 h 136"/>
                <a:gd name="T12" fmla="*/ 76 w 105"/>
                <a:gd name="T13" fmla="*/ 94 h 136"/>
                <a:gd name="T14" fmla="*/ 55 w 105"/>
                <a:gd name="T15" fmla="*/ 113 h 136"/>
                <a:gd name="T16" fmla="*/ 27 w 105"/>
                <a:gd name="T17" fmla="*/ 24 h 136"/>
                <a:gd name="T18" fmla="*/ 28 w 105"/>
                <a:gd name="T19" fmla="*/ 23 h 136"/>
                <a:gd name="T20" fmla="*/ 51 w 105"/>
                <a:gd name="T21" fmla="*/ 23 h 136"/>
                <a:gd name="T22" fmla="*/ 70 w 105"/>
                <a:gd name="T23" fmla="*/ 39 h 136"/>
                <a:gd name="T24" fmla="*/ 51 w 105"/>
                <a:gd name="T25" fmla="*/ 54 h 136"/>
                <a:gd name="T26" fmla="*/ 28 w 105"/>
                <a:gd name="T27" fmla="*/ 54 h 136"/>
                <a:gd name="T28" fmla="*/ 27 w 105"/>
                <a:gd name="T29" fmla="*/ 53 h 136"/>
                <a:gd name="T30" fmla="*/ 27 w 105"/>
                <a:gd name="T31" fmla="*/ 24 h 136"/>
                <a:gd name="T32" fmla="*/ 81 w 105"/>
                <a:gd name="T33" fmla="*/ 63 h 136"/>
                <a:gd name="T34" fmla="*/ 81 w 105"/>
                <a:gd name="T35" fmla="*/ 63 h 136"/>
                <a:gd name="T36" fmla="*/ 81 w 105"/>
                <a:gd name="T37" fmla="*/ 61 h 136"/>
                <a:gd name="T38" fmla="*/ 81 w 105"/>
                <a:gd name="T39" fmla="*/ 61 h 136"/>
                <a:gd name="T40" fmla="*/ 97 w 105"/>
                <a:gd name="T41" fmla="*/ 35 h 136"/>
                <a:gd name="T42" fmla="*/ 56 w 105"/>
                <a:gd name="T43" fmla="*/ 0 h 136"/>
                <a:gd name="T44" fmla="*/ 1 w 105"/>
                <a:gd name="T45" fmla="*/ 0 h 136"/>
                <a:gd name="T46" fmla="*/ 0 w 105"/>
                <a:gd name="T47" fmla="*/ 1 h 136"/>
                <a:gd name="T48" fmla="*/ 0 w 105"/>
                <a:gd name="T49" fmla="*/ 126 h 136"/>
                <a:gd name="T50" fmla="*/ 0 w 105"/>
                <a:gd name="T51" fmla="*/ 135 h 136"/>
                <a:gd name="T52" fmla="*/ 1 w 105"/>
                <a:gd name="T53" fmla="*/ 136 h 136"/>
                <a:gd name="T54" fmla="*/ 57 w 105"/>
                <a:gd name="T55" fmla="*/ 136 h 136"/>
                <a:gd name="T56" fmla="*/ 91 w 105"/>
                <a:gd name="T57" fmla="*/ 126 h 136"/>
                <a:gd name="T58" fmla="*/ 105 w 105"/>
                <a:gd name="T59" fmla="*/ 95 h 136"/>
                <a:gd name="T60" fmla="*/ 81 w 105"/>
                <a:gd name="T61" fmla="*/ 6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5" h="136">
                  <a:moveTo>
                    <a:pt x="55" y="113"/>
                  </a:moveTo>
                  <a:cubicBezTo>
                    <a:pt x="28" y="113"/>
                    <a:pt x="28" y="113"/>
                    <a:pt x="28" y="113"/>
                  </a:cubicBezTo>
                  <a:cubicBezTo>
                    <a:pt x="27" y="113"/>
                    <a:pt x="27" y="113"/>
                    <a:pt x="27" y="112"/>
                  </a:cubicBezTo>
                  <a:cubicBezTo>
                    <a:pt x="27" y="77"/>
                    <a:pt x="27" y="77"/>
                    <a:pt x="27" y="77"/>
                  </a:cubicBezTo>
                  <a:cubicBezTo>
                    <a:pt x="27" y="76"/>
                    <a:pt x="27" y="75"/>
                    <a:pt x="28" y="75"/>
                  </a:cubicBezTo>
                  <a:cubicBezTo>
                    <a:pt x="54" y="75"/>
                    <a:pt x="54" y="75"/>
                    <a:pt x="54" y="75"/>
                  </a:cubicBezTo>
                  <a:cubicBezTo>
                    <a:pt x="67" y="75"/>
                    <a:pt x="76" y="83"/>
                    <a:pt x="76" y="94"/>
                  </a:cubicBezTo>
                  <a:cubicBezTo>
                    <a:pt x="76" y="106"/>
                    <a:pt x="67" y="113"/>
                    <a:pt x="55" y="113"/>
                  </a:cubicBezTo>
                  <a:moveTo>
                    <a:pt x="27" y="24"/>
                  </a:moveTo>
                  <a:cubicBezTo>
                    <a:pt x="27" y="24"/>
                    <a:pt x="27" y="23"/>
                    <a:pt x="28" y="23"/>
                  </a:cubicBezTo>
                  <a:cubicBezTo>
                    <a:pt x="51" y="23"/>
                    <a:pt x="51" y="23"/>
                    <a:pt x="51" y="23"/>
                  </a:cubicBezTo>
                  <a:cubicBezTo>
                    <a:pt x="62" y="23"/>
                    <a:pt x="70" y="29"/>
                    <a:pt x="70" y="39"/>
                  </a:cubicBezTo>
                  <a:cubicBezTo>
                    <a:pt x="70" y="47"/>
                    <a:pt x="62" y="54"/>
                    <a:pt x="51" y="54"/>
                  </a:cubicBezTo>
                  <a:cubicBezTo>
                    <a:pt x="28" y="54"/>
                    <a:pt x="28" y="54"/>
                    <a:pt x="28" y="54"/>
                  </a:cubicBezTo>
                  <a:cubicBezTo>
                    <a:pt x="27" y="54"/>
                    <a:pt x="27" y="54"/>
                    <a:pt x="27" y="53"/>
                  </a:cubicBezTo>
                  <a:lnTo>
                    <a:pt x="27" y="24"/>
                  </a:lnTo>
                  <a:close/>
                  <a:moveTo>
                    <a:pt x="81" y="63"/>
                  </a:moveTo>
                  <a:cubicBezTo>
                    <a:pt x="81" y="63"/>
                    <a:pt x="81" y="63"/>
                    <a:pt x="81" y="63"/>
                  </a:cubicBezTo>
                  <a:cubicBezTo>
                    <a:pt x="79" y="63"/>
                    <a:pt x="81" y="61"/>
                    <a:pt x="81" y="61"/>
                  </a:cubicBezTo>
                  <a:cubicBezTo>
                    <a:pt x="81" y="61"/>
                    <a:pt x="81" y="61"/>
                    <a:pt x="81" y="61"/>
                  </a:cubicBezTo>
                  <a:cubicBezTo>
                    <a:pt x="89" y="57"/>
                    <a:pt x="97" y="47"/>
                    <a:pt x="97" y="35"/>
                  </a:cubicBezTo>
                  <a:cubicBezTo>
                    <a:pt x="97" y="15"/>
                    <a:pt x="80" y="0"/>
                    <a:pt x="56" y="0"/>
                  </a:cubicBezTo>
                  <a:cubicBezTo>
                    <a:pt x="1" y="0"/>
                    <a:pt x="1" y="0"/>
                    <a:pt x="1" y="0"/>
                  </a:cubicBezTo>
                  <a:cubicBezTo>
                    <a:pt x="0" y="0"/>
                    <a:pt x="0" y="1"/>
                    <a:pt x="0" y="1"/>
                  </a:cubicBezTo>
                  <a:cubicBezTo>
                    <a:pt x="0" y="126"/>
                    <a:pt x="0" y="126"/>
                    <a:pt x="0" y="126"/>
                  </a:cubicBezTo>
                  <a:cubicBezTo>
                    <a:pt x="0" y="135"/>
                    <a:pt x="0" y="135"/>
                    <a:pt x="0" y="135"/>
                  </a:cubicBezTo>
                  <a:cubicBezTo>
                    <a:pt x="0" y="136"/>
                    <a:pt x="0" y="136"/>
                    <a:pt x="1" y="136"/>
                  </a:cubicBezTo>
                  <a:cubicBezTo>
                    <a:pt x="57" y="136"/>
                    <a:pt x="57" y="136"/>
                    <a:pt x="57" y="136"/>
                  </a:cubicBezTo>
                  <a:cubicBezTo>
                    <a:pt x="72" y="136"/>
                    <a:pt x="83" y="133"/>
                    <a:pt x="91" y="126"/>
                  </a:cubicBezTo>
                  <a:cubicBezTo>
                    <a:pt x="100" y="119"/>
                    <a:pt x="105" y="108"/>
                    <a:pt x="105" y="95"/>
                  </a:cubicBezTo>
                  <a:cubicBezTo>
                    <a:pt x="105" y="81"/>
                    <a:pt x="93" y="68"/>
                    <a:pt x="81" y="6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lstStyle/>
            <a:p>
              <a:endParaRPr lang="zh-CN" altLang="en-US" sz="605">
                <a:latin typeface="Clear Sans Bold" panose="020B0503030202020304" charset="0"/>
                <a:cs typeface="Clear Sans Bold" panose="020B0503030202020304" charset="0"/>
              </a:endParaRPr>
            </a:p>
          </p:txBody>
        </p:sp>
        <p:sp>
          <p:nvSpPr>
            <p:cNvPr id="20" name="Freeform 10"/>
            <p:cNvSpPr/>
            <p:nvPr/>
          </p:nvSpPr>
          <p:spPr bwMode="auto">
            <a:xfrm>
              <a:off x="3758" y="4578"/>
              <a:ext cx="821" cy="379"/>
            </a:xfrm>
            <a:custGeom>
              <a:avLst/>
              <a:gdLst>
                <a:gd name="T0" fmla="*/ 88 w 134"/>
                <a:gd name="T1" fmla="*/ 5 h 62"/>
                <a:gd name="T2" fmla="*/ 76 w 134"/>
                <a:gd name="T3" fmla="*/ 0 h 62"/>
                <a:gd name="T4" fmla="*/ 59 w 134"/>
                <a:gd name="T5" fmla="*/ 0 h 62"/>
                <a:gd name="T6" fmla="*/ 47 w 134"/>
                <a:gd name="T7" fmla="*/ 5 h 62"/>
                <a:gd name="T8" fmla="*/ 1 w 134"/>
                <a:gd name="T9" fmla="*/ 61 h 62"/>
                <a:gd name="T10" fmla="*/ 2 w 134"/>
                <a:gd name="T11" fmla="*/ 62 h 62"/>
                <a:gd name="T12" fmla="*/ 33 w 134"/>
                <a:gd name="T13" fmla="*/ 62 h 62"/>
                <a:gd name="T14" fmla="*/ 33 w 134"/>
                <a:gd name="T15" fmla="*/ 62 h 62"/>
                <a:gd name="T16" fmla="*/ 62 w 134"/>
                <a:gd name="T17" fmla="*/ 27 h 62"/>
                <a:gd name="T18" fmla="*/ 65 w 134"/>
                <a:gd name="T19" fmla="*/ 26 h 62"/>
                <a:gd name="T20" fmla="*/ 70 w 134"/>
                <a:gd name="T21" fmla="*/ 26 h 62"/>
                <a:gd name="T22" fmla="*/ 72 w 134"/>
                <a:gd name="T23" fmla="*/ 27 h 62"/>
                <a:gd name="T24" fmla="*/ 101 w 134"/>
                <a:gd name="T25" fmla="*/ 62 h 62"/>
                <a:gd name="T26" fmla="*/ 102 w 134"/>
                <a:gd name="T27" fmla="*/ 62 h 62"/>
                <a:gd name="T28" fmla="*/ 133 w 134"/>
                <a:gd name="T29" fmla="*/ 62 h 62"/>
                <a:gd name="T30" fmla="*/ 134 w 134"/>
                <a:gd name="T31" fmla="*/ 61 h 62"/>
                <a:gd name="T32" fmla="*/ 88 w 134"/>
                <a:gd name="T33" fmla="*/ 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4" h="62">
                  <a:moveTo>
                    <a:pt x="88" y="5"/>
                  </a:moveTo>
                  <a:cubicBezTo>
                    <a:pt x="85" y="2"/>
                    <a:pt x="80" y="0"/>
                    <a:pt x="76" y="0"/>
                  </a:cubicBezTo>
                  <a:cubicBezTo>
                    <a:pt x="59" y="0"/>
                    <a:pt x="59" y="0"/>
                    <a:pt x="59" y="0"/>
                  </a:cubicBezTo>
                  <a:cubicBezTo>
                    <a:pt x="54" y="0"/>
                    <a:pt x="50" y="2"/>
                    <a:pt x="47" y="5"/>
                  </a:cubicBezTo>
                  <a:cubicBezTo>
                    <a:pt x="1" y="61"/>
                    <a:pt x="1" y="61"/>
                    <a:pt x="1" y="61"/>
                  </a:cubicBezTo>
                  <a:cubicBezTo>
                    <a:pt x="0" y="62"/>
                    <a:pt x="1" y="62"/>
                    <a:pt x="2" y="62"/>
                  </a:cubicBezTo>
                  <a:cubicBezTo>
                    <a:pt x="33" y="62"/>
                    <a:pt x="33" y="62"/>
                    <a:pt x="33" y="62"/>
                  </a:cubicBezTo>
                  <a:cubicBezTo>
                    <a:pt x="33" y="62"/>
                    <a:pt x="33" y="62"/>
                    <a:pt x="33" y="62"/>
                  </a:cubicBezTo>
                  <a:cubicBezTo>
                    <a:pt x="62" y="27"/>
                    <a:pt x="62" y="27"/>
                    <a:pt x="62" y="27"/>
                  </a:cubicBezTo>
                  <a:cubicBezTo>
                    <a:pt x="63" y="26"/>
                    <a:pt x="64" y="26"/>
                    <a:pt x="65" y="26"/>
                  </a:cubicBezTo>
                  <a:cubicBezTo>
                    <a:pt x="70" y="26"/>
                    <a:pt x="70" y="26"/>
                    <a:pt x="70" y="26"/>
                  </a:cubicBezTo>
                  <a:cubicBezTo>
                    <a:pt x="71" y="26"/>
                    <a:pt x="72" y="26"/>
                    <a:pt x="72" y="27"/>
                  </a:cubicBezTo>
                  <a:cubicBezTo>
                    <a:pt x="101" y="62"/>
                    <a:pt x="101" y="62"/>
                    <a:pt x="101" y="62"/>
                  </a:cubicBezTo>
                  <a:cubicBezTo>
                    <a:pt x="102" y="62"/>
                    <a:pt x="102" y="62"/>
                    <a:pt x="102" y="62"/>
                  </a:cubicBezTo>
                  <a:cubicBezTo>
                    <a:pt x="133" y="62"/>
                    <a:pt x="133" y="62"/>
                    <a:pt x="133" y="62"/>
                  </a:cubicBezTo>
                  <a:cubicBezTo>
                    <a:pt x="134" y="62"/>
                    <a:pt x="134" y="62"/>
                    <a:pt x="134" y="61"/>
                  </a:cubicBezTo>
                  <a:lnTo>
                    <a:pt x="88"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lstStyle/>
            <a:p>
              <a:endParaRPr lang="zh-CN" altLang="en-US" sz="605">
                <a:latin typeface="Clear Sans Bold" panose="020B0503030202020304" charset="0"/>
                <a:cs typeface="Clear Sans Bold" panose="020B0503030202020304" charset="0"/>
              </a:endParaRPr>
            </a:p>
          </p:txBody>
        </p:sp>
        <p:sp>
          <p:nvSpPr>
            <p:cNvPr id="21" name="Freeform 11"/>
            <p:cNvSpPr/>
            <p:nvPr/>
          </p:nvSpPr>
          <p:spPr bwMode="auto">
            <a:xfrm>
              <a:off x="3758" y="4123"/>
              <a:ext cx="821" cy="387"/>
            </a:xfrm>
            <a:custGeom>
              <a:avLst/>
              <a:gdLst>
                <a:gd name="T0" fmla="*/ 133 w 134"/>
                <a:gd name="T1" fmla="*/ 0 h 63"/>
                <a:gd name="T2" fmla="*/ 102 w 134"/>
                <a:gd name="T3" fmla="*/ 0 h 63"/>
                <a:gd name="T4" fmla="*/ 101 w 134"/>
                <a:gd name="T5" fmla="*/ 0 h 63"/>
                <a:gd name="T6" fmla="*/ 72 w 134"/>
                <a:gd name="T7" fmla="*/ 35 h 63"/>
                <a:gd name="T8" fmla="*/ 70 w 134"/>
                <a:gd name="T9" fmla="*/ 37 h 63"/>
                <a:gd name="T10" fmla="*/ 65 w 134"/>
                <a:gd name="T11" fmla="*/ 37 h 63"/>
                <a:gd name="T12" fmla="*/ 62 w 134"/>
                <a:gd name="T13" fmla="*/ 35 h 63"/>
                <a:gd name="T14" fmla="*/ 33 w 134"/>
                <a:gd name="T15" fmla="*/ 0 h 63"/>
                <a:gd name="T16" fmla="*/ 33 w 134"/>
                <a:gd name="T17" fmla="*/ 0 h 63"/>
                <a:gd name="T18" fmla="*/ 2 w 134"/>
                <a:gd name="T19" fmla="*/ 0 h 63"/>
                <a:gd name="T20" fmla="*/ 1 w 134"/>
                <a:gd name="T21" fmla="*/ 1 h 63"/>
                <a:gd name="T22" fmla="*/ 47 w 134"/>
                <a:gd name="T23" fmla="*/ 57 h 63"/>
                <a:gd name="T24" fmla="*/ 59 w 134"/>
                <a:gd name="T25" fmla="*/ 63 h 63"/>
                <a:gd name="T26" fmla="*/ 76 w 134"/>
                <a:gd name="T27" fmla="*/ 63 h 63"/>
                <a:gd name="T28" fmla="*/ 88 w 134"/>
                <a:gd name="T29" fmla="*/ 57 h 63"/>
                <a:gd name="T30" fmla="*/ 134 w 134"/>
                <a:gd name="T31" fmla="*/ 1 h 63"/>
                <a:gd name="T32" fmla="*/ 133 w 134"/>
                <a:gd name="T33"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4" h="63">
                  <a:moveTo>
                    <a:pt x="133" y="0"/>
                  </a:moveTo>
                  <a:cubicBezTo>
                    <a:pt x="102" y="0"/>
                    <a:pt x="102" y="0"/>
                    <a:pt x="102" y="0"/>
                  </a:cubicBezTo>
                  <a:cubicBezTo>
                    <a:pt x="101" y="0"/>
                    <a:pt x="101" y="0"/>
                    <a:pt x="101" y="0"/>
                  </a:cubicBezTo>
                  <a:cubicBezTo>
                    <a:pt x="72" y="35"/>
                    <a:pt x="72" y="35"/>
                    <a:pt x="72" y="35"/>
                  </a:cubicBezTo>
                  <a:cubicBezTo>
                    <a:pt x="72" y="36"/>
                    <a:pt x="71" y="37"/>
                    <a:pt x="70" y="37"/>
                  </a:cubicBezTo>
                  <a:cubicBezTo>
                    <a:pt x="65" y="37"/>
                    <a:pt x="65" y="37"/>
                    <a:pt x="65" y="37"/>
                  </a:cubicBezTo>
                  <a:cubicBezTo>
                    <a:pt x="64" y="37"/>
                    <a:pt x="63" y="36"/>
                    <a:pt x="62" y="35"/>
                  </a:cubicBezTo>
                  <a:cubicBezTo>
                    <a:pt x="33" y="0"/>
                    <a:pt x="33" y="0"/>
                    <a:pt x="33" y="0"/>
                  </a:cubicBezTo>
                  <a:cubicBezTo>
                    <a:pt x="33" y="0"/>
                    <a:pt x="33" y="0"/>
                    <a:pt x="33" y="0"/>
                  </a:cubicBezTo>
                  <a:cubicBezTo>
                    <a:pt x="2" y="0"/>
                    <a:pt x="2" y="0"/>
                    <a:pt x="2" y="0"/>
                  </a:cubicBezTo>
                  <a:cubicBezTo>
                    <a:pt x="1" y="0"/>
                    <a:pt x="0" y="1"/>
                    <a:pt x="1" y="1"/>
                  </a:cubicBezTo>
                  <a:cubicBezTo>
                    <a:pt x="47" y="57"/>
                    <a:pt x="47" y="57"/>
                    <a:pt x="47" y="57"/>
                  </a:cubicBezTo>
                  <a:cubicBezTo>
                    <a:pt x="50" y="61"/>
                    <a:pt x="54" y="63"/>
                    <a:pt x="59" y="63"/>
                  </a:cubicBezTo>
                  <a:cubicBezTo>
                    <a:pt x="76" y="63"/>
                    <a:pt x="76" y="63"/>
                    <a:pt x="76" y="63"/>
                  </a:cubicBezTo>
                  <a:cubicBezTo>
                    <a:pt x="80" y="63"/>
                    <a:pt x="85" y="61"/>
                    <a:pt x="88" y="57"/>
                  </a:cubicBezTo>
                  <a:cubicBezTo>
                    <a:pt x="134" y="1"/>
                    <a:pt x="134" y="1"/>
                    <a:pt x="134" y="1"/>
                  </a:cubicBezTo>
                  <a:cubicBezTo>
                    <a:pt x="134" y="1"/>
                    <a:pt x="134" y="0"/>
                    <a:pt x="13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lstStyle/>
            <a:p>
              <a:endParaRPr lang="zh-CN" altLang="en-US" sz="605">
                <a:latin typeface="Clear Sans Bold" panose="020B0503030202020304" charset="0"/>
                <a:cs typeface="Clear Sans Bold" panose="020B0503030202020304" charset="0"/>
              </a:endParaRPr>
            </a:p>
          </p:txBody>
        </p:sp>
        <p:sp>
          <p:nvSpPr>
            <p:cNvPr id="22" name="Freeform 12"/>
            <p:cNvSpPr/>
            <p:nvPr/>
          </p:nvSpPr>
          <p:spPr bwMode="auto">
            <a:xfrm>
              <a:off x="1624" y="4123"/>
              <a:ext cx="815" cy="834"/>
            </a:xfrm>
            <a:custGeom>
              <a:avLst/>
              <a:gdLst>
                <a:gd name="T0" fmla="*/ 124 w 133"/>
                <a:gd name="T1" fmla="*/ 0 h 136"/>
                <a:gd name="T2" fmla="*/ 116 w 133"/>
                <a:gd name="T3" fmla="*/ 0 h 136"/>
                <a:gd name="T4" fmla="*/ 101 w 133"/>
                <a:gd name="T5" fmla="*/ 10 h 136"/>
                <a:gd name="T6" fmla="*/ 66 w 133"/>
                <a:gd name="T7" fmla="*/ 68 h 136"/>
                <a:gd name="T8" fmla="*/ 66 w 133"/>
                <a:gd name="T9" fmla="*/ 68 h 136"/>
                <a:gd name="T10" fmla="*/ 66 w 133"/>
                <a:gd name="T11" fmla="*/ 68 h 136"/>
                <a:gd name="T12" fmla="*/ 66 w 133"/>
                <a:gd name="T13" fmla="*/ 68 h 136"/>
                <a:gd name="T14" fmla="*/ 66 w 133"/>
                <a:gd name="T15" fmla="*/ 68 h 136"/>
                <a:gd name="T16" fmla="*/ 31 w 133"/>
                <a:gd name="T17" fmla="*/ 10 h 136"/>
                <a:gd name="T18" fmla="*/ 17 w 133"/>
                <a:gd name="T19" fmla="*/ 0 h 136"/>
                <a:gd name="T20" fmla="*/ 9 w 133"/>
                <a:gd name="T21" fmla="*/ 0 h 136"/>
                <a:gd name="T22" fmla="*/ 0 w 133"/>
                <a:gd name="T23" fmla="*/ 11 h 136"/>
                <a:gd name="T24" fmla="*/ 0 w 133"/>
                <a:gd name="T25" fmla="*/ 134 h 136"/>
                <a:gd name="T26" fmla="*/ 2 w 133"/>
                <a:gd name="T27" fmla="*/ 136 h 136"/>
                <a:gd name="T28" fmla="*/ 24 w 133"/>
                <a:gd name="T29" fmla="*/ 136 h 136"/>
                <a:gd name="T30" fmla="*/ 26 w 133"/>
                <a:gd name="T31" fmla="*/ 134 h 136"/>
                <a:gd name="T32" fmla="*/ 26 w 133"/>
                <a:gd name="T33" fmla="*/ 45 h 136"/>
                <a:gd name="T34" fmla="*/ 26 w 133"/>
                <a:gd name="T35" fmla="*/ 45 h 136"/>
                <a:gd name="T36" fmla="*/ 57 w 133"/>
                <a:gd name="T37" fmla="*/ 98 h 136"/>
                <a:gd name="T38" fmla="*/ 64 w 133"/>
                <a:gd name="T39" fmla="*/ 103 h 136"/>
                <a:gd name="T40" fmla="*/ 69 w 133"/>
                <a:gd name="T41" fmla="*/ 103 h 136"/>
                <a:gd name="T42" fmla="*/ 76 w 133"/>
                <a:gd name="T43" fmla="*/ 98 h 136"/>
                <a:gd name="T44" fmla="*/ 107 w 133"/>
                <a:gd name="T45" fmla="*/ 46 h 136"/>
                <a:gd name="T46" fmla="*/ 107 w 133"/>
                <a:gd name="T47" fmla="*/ 46 h 136"/>
                <a:gd name="T48" fmla="*/ 107 w 133"/>
                <a:gd name="T49" fmla="*/ 46 h 136"/>
                <a:gd name="T50" fmla="*/ 107 w 133"/>
                <a:gd name="T51" fmla="*/ 134 h 136"/>
                <a:gd name="T52" fmla="*/ 109 w 133"/>
                <a:gd name="T53" fmla="*/ 136 h 136"/>
                <a:gd name="T54" fmla="*/ 131 w 133"/>
                <a:gd name="T55" fmla="*/ 136 h 136"/>
                <a:gd name="T56" fmla="*/ 133 w 133"/>
                <a:gd name="T57" fmla="*/ 134 h 136"/>
                <a:gd name="T58" fmla="*/ 133 w 133"/>
                <a:gd name="T59" fmla="*/ 11 h 136"/>
                <a:gd name="T60" fmla="*/ 124 w 133"/>
                <a:gd name="T61"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3" h="136">
                  <a:moveTo>
                    <a:pt x="124" y="0"/>
                  </a:moveTo>
                  <a:cubicBezTo>
                    <a:pt x="116" y="0"/>
                    <a:pt x="116" y="0"/>
                    <a:pt x="116" y="0"/>
                  </a:cubicBezTo>
                  <a:cubicBezTo>
                    <a:pt x="106" y="0"/>
                    <a:pt x="107" y="1"/>
                    <a:pt x="101" y="10"/>
                  </a:cubicBezTo>
                  <a:cubicBezTo>
                    <a:pt x="90" y="30"/>
                    <a:pt x="67" y="68"/>
                    <a:pt x="66" y="68"/>
                  </a:cubicBezTo>
                  <a:cubicBezTo>
                    <a:pt x="66" y="68"/>
                    <a:pt x="66" y="68"/>
                    <a:pt x="66" y="68"/>
                  </a:cubicBezTo>
                  <a:cubicBezTo>
                    <a:pt x="66" y="68"/>
                    <a:pt x="66" y="68"/>
                    <a:pt x="66" y="68"/>
                  </a:cubicBezTo>
                  <a:cubicBezTo>
                    <a:pt x="66" y="68"/>
                    <a:pt x="66" y="68"/>
                    <a:pt x="66" y="68"/>
                  </a:cubicBezTo>
                  <a:cubicBezTo>
                    <a:pt x="66" y="68"/>
                    <a:pt x="66" y="68"/>
                    <a:pt x="66" y="68"/>
                  </a:cubicBezTo>
                  <a:cubicBezTo>
                    <a:pt x="66" y="68"/>
                    <a:pt x="43" y="30"/>
                    <a:pt x="31" y="10"/>
                  </a:cubicBezTo>
                  <a:cubicBezTo>
                    <a:pt x="26" y="1"/>
                    <a:pt x="26" y="0"/>
                    <a:pt x="17" y="0"/>
                  </a:cubicBezTo>
                  <a:cubicBezTo>
                    <a:pt x="9" y="0"/>
                    <a:pt x="9" y="0"/>
                    <a:pt x="9" y="0"/>
                  </a:cubicBezTo>
                  <a:cubicBezTo>
                    <a:pt x="1" y="0"/>
                    <a:pt x="0" y="5"/>
                    <a:pt x="0" y="11"/>
                  </a:cubicBezTo>
                  <a:cubicBezTo>
                    <a:pt x="0" y="134"/>
                    <a:pt x="0" y="134"/>
                    <a:pt x="0" y="134"/>
                  </a:cubicBezTo>
                  <a:cubicBezTo>
                    <a:pt x="0" y="135"/>
                    <a:pt x="1" y="136"/>
                    <a:pt x="2" y="136"/>
                  </a:cubicBezTo>
                  <a:cubicBezTo>
                    <a:pt x="24" y="136"/>
                    <a:pt x="24" y="136"/>
                    <a:pt x="24" y="136"/>
                  </a:cubicBezTo>
                  <a:cubicBezTo>
                    <a:pt x="25" y="136"/>
                    <a:pt x="26" y="135"/>
                    <a:pt x="26" y="134"/>
                  </a:cubicBezTo>
                  <a:cubicBezTo>
                    <a:pt x="26" y="45"/>
                    <a:pt x="26" y="45"/>
                    <a:pt x="26" y="45"/>
                  </a:cubicBezTo>
                  <a:cubicBezTo>
                    <a:pt x="26" y="45"/>
                    <a:pt x="26" y="45"/>
                    <a:pt x="26" y="45"/>
                  </a:cubicBezTo>
                  <a:cubicBezTo>
                    <a:pt x="57" y="98"/>
                    <a:pt x="57" y="98"/>
                    <a:pt x="57" y="98"/>
                  </a:cubicBezTo>
                  <a:cubicBezTo>
                    <a:pt x="58" y="101"/>
                    <a:pt x="61" y="103"/>
                    <a:pt x="64" y="103"/>
                  </a:cubicBezTo>
                  <a:cubicBezTo>
                    <a:pt x="69" y="103"/>
                    <a:pt x="69" y="103"/>
                    <a:pt x="69" y="103"/>
                  </a:cubicBezTo>
                  <a:cubicBezTo>
                    <a:pt x="72" y="103"/>
                    <a:pt x="74" y="101"/>
                    <a:pt x="76" y="98"/>
                  </a:cubicBezTo>
                  <a:cubicBezTo>
                    <a:pt x="107" y="46"/>
                    <a:pt x="107" y="46"/>
                    <a:pt x="107" y="46"/>
                  </a:cubicBezTo>
                  <a:cubicBezTo>
                    <a:pt x="107" y="46"/>
                    <a:pt x="107" y="46"/>
                    <a:pt x="107" y="46"/>
                  </a:cubicBezTo>
                  <a:cubicBezTo>
                    <a:pt x="107" y="46"/>
                    <a:pt x="107" y="46"/>
                    <a:pt x="107" y="46"/>
                  </a:cubicBezTo>
                  <a:cubicBezTo>
                    <a:pt x="107" y="134"/>
                    <a:pt x="107" y="134"/>
                    <a:pt x="107" y="134"/>
                  </a:cubicBezTo>
                  <a:cubicBezTo>
                    <a:pt x="107" y="135"/>
                    <a:pt x="108" y="136"/>
                    <a:pt x="109" y="136"/>
                  </a:cubicBezTo>
                  <a:cubicBezTo>
                    <a:pt x="131" y="136"/>
                    <a:pt x="131" y="136"/>
                    <a:pt x="131" y="136"/>
                  </a:cubicBezTo>
                  <a:cubicBezTo>
                    <a:pt x="132" y="136"/>
                    <a:pt x="133" y="135"/>
                    <a:pt x="133" y="134"/>
                  </a:cubicBezTo>
                  <a:cubicBezTo>
                    <a:pt x="133" y="11"/>
                    <a:pt x="133" y="11"/>
                    <a:pt x="133" y="11"/>
                  </a:cubicBezTo>
                  <a:cubicBezTo>
                    <a:pt x="133" y="5"/>
                    <a:pt x="132" y="0"/>
                    <a:pt x="12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lstStyle/>
            <a:p>
              <a:endParaRPr lang="zh-CN" altLang="en-US" sz="605">
                <a:latin typeface="Clear Sans Bold" panose="020B0503030202020304" charset="0"/>
                <a:cs typeface="Clear Sans Bold" panose="020B0503030202020304" charset="0"/>
              </a:endParaRPr>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5" name="组合 25"/>
          <p:cNvGrpSpPr>
            <a:grpSpLocks noChangeAspect="1"/>
          </p:cNvGrpSpPr>
          <p:nvPr userDrawn="1"/>
        </p:nvGrpSpPr>
        <p:grpSpPr>
          <a:xfrm>
            <a:off x="11075851" y="326603"/>
            <a:ext cx="727144" cy="105915"/>
            <a:chOff x="1624" y="4123"/>
            <a:chExt cx="5876" cy="852"/>
          </a:xfrm>
          <a:solidFill>
            <a:schemeClr val="tx1">
              <a:lumMod val="65000"/>
              <a:lumOff val="35000"/>
            </a:schemeClr>
          </a:solidFill>
        </p:grpSpPr>
        <p:sp>
          <p:nvSpPr>
            <p:cNvPr id="16" name="Freeform 6"/>
            <p:cNvSpPr>
              <a:spLocks noEditPoints="1"/>
            </p:cNvSpPr>
            <p:nvPr/>
          </p:nvSpPr>
          <p:spPr bwMode="auto">
            <a:xfrm>
              <a:off x="2665" y="4123"/>
              <a:ext cx="891" cy="834"/>
            </a:xfrm>
            <a:custGeom>
              <a:avLst/>
              <a:gdLst>
                <a:gd name="T0" fmla="*/ 96 w 145"/>
                <a:gd name="T1" fmla="*/ 86 h 136"/>
                <a:gd name="T2" fmla="*/ 48 w 145"/>
                <a:gd name="T3" fmla="*/ 86 h 136"/>
                <a:gd name="T4" fmla="*/ 47 w 145"/>
                <a:gd name="T5" fmla="*/ 85 h 136"/>
                <a:gd name="T6" fmla="*/ 69 w 145"/>
                <a:gd name="T7" fmla="*/ 30 h 136"/>
                <a:gd name="T8" fmla="*/ 71 w 145"/>
                <a:gd name="T9" fmla="*/ 28 h 136"/>
                <a:gd name="T10" fmla="*/ 73 w 145"/>
                <a:gd name="T11" fmla="*/ 28 h 136"/>
                <a:gd name="T12" fmla="*/ 76 w 145"/>
                <a:gd name="T13" fmla="*/ 30 h 136"/>
                <a:gd name="T14" fmla="*/ 97 w 145"/>
                <a:gd name="T15" fmla="*/ 85 h 136"/>
                <a:gd name="T16" fmla="*/ 96 w 145"/>
                <a:gd name="T17" fmla="*/ 86 h 136"/>
                <a:gd name="T18" fmla="*/ 144 w 145"/>
                <a:gd name="T19" fmla="*/ 134 h 136"/>
                <a:gd name="T20" fmla="*/ 93 w 145"/>
                <a:gd name="T21" fmla="*/ 10 h 136"/>
                <a:gd name="T22" fmla="*/ 77 w 145"/>
                <a:gd name="T23" fmla="*/ 0 h 136"/>
                <a:gd name="T24" fmla="*/ 68 w 145"/>
                <a:gd name="T25" fmla="*/ 0 h 136"/>
                <a:gd name="T26" fmla="*/ 51 w 145"/>
                <a:gd name="T27" fmla="*/ 12 h 136"/>
                <a:gd name="T28" fmla="*/ 0 w 145"/>
                <a:gd name="T29" fmla="*/ 134 h 136"/>
                <a:gd name="T30" fmla="*/ 1 w 145"/>
                <a:gd name="T31" fmla="*/ 136 h 136"/>
                <a:gd name="T32" fmla="*/ 28 w 145"/>
                <a:gd name="T33" fmla="*/ 136 h 136"/>
                <a:gd name="T34" fmla="*/ 29 w 145"/>
                <a:gd name="T35" fmla="*/ 135 h 136"/>
                <a:gd name="T36" fmla="*/ 39 w 145"/>
                <a:gd name="T37" fmla="*/ 111 h 136"/>
                <a:gd name="T38" fmla="*/ 39 w 145"/>
                <a:gd name="T39" fmla="*/ 110 h 136"/>
                <a:gd name="T40" fmla="*/ 105 w 145"/>
                <a:gd name="T41" fmla="*/ 110 h 136"/>
                <a:gd name="T42" fmla="*/ 106 w 145"/>
                <a:gd name="T43" fmla="*/ 111 h 136"/>
                <a:gd name="T44" fmla="*/ 115 w 145"/>
                <a:gd name="T45" fmla="*/ 135 h 136"/>
                <a:gd name="T46" fmla="*/ 117 w 145"/>
                <a:gd name="T47" fmla="*/ 136 h 136"/>
                <a:gd name="T48" fmla="*/ 143 w 145"/>
                <a:gd name="T49" fmla="*/ 136 h 136"/>
                <a:gd name="T50" fmla="*/ 144 w 145"/>
                <a:gd name="T51" fmla="*/ 13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 h="136">
                  <a:moveTo>
                    <a:pt x="96" y="86"/>
                  </a:moveTo>
                  <a:cubicBezTo>
                    <a:pt x="48" y="86"/>
                    <a:pt x="48" y="86"/>
                    <a:pt x="48" y="86"/>
                  </a:cubicBezTo>
                  <a:cubicBezTo>
                    <a:pt x="48" y="86"/>
                    <a:pt x="47" y="86"/>
                    <a:pt x="47" y="85"/>
                  </a:cubicBezTo>
                  <a:cubicBezTo>
                    <a:pt x="69" y="30"/>
                    <a:pt x="69" y="30"/>
                    <a:pt x="69" y="30"/>
                  </a:cubicBezTo>
                  <a:cubicBezTo>
                    <a:pt x="69" y="29"/>
                    <a:pt x="70" y="28"/>
                    <a:pt x="71" y="28"/>
                  </a:cubicBezTo>
                  <a:cubicBezTo>
                    <a:pt x="73" y="28"/>
                    <a:pt x="73" y="28"/>
                    <a:pt x="73" y="28"/>
                  </a:cubicBezTo>
                  <a:cubicBezTo>
                    <a:pt x="75" y="28"/>
                    <a:pt x="76" y="29"/>
                    <a:pt x="76" y="30"/>
                  </a:cubicBezTo>
                  <a:cubicBezTo>
                    <a:pt x="97" y="85"/>
                    <a:pt x="97" y="85"/>
                    <a:pt x="97" y="85"/>
                  </a:cubicBezTo>
                  <a:cubicBezTo>
                    <a:pt x="97" y="86"/>
                    <a:pt x="97" y="86"/>
                    <a:pt x="96" y="86"/>
                  </a:cubicBezTo>
                  <a:moveTo>
                    <a:pt x="144" y="134"/>
                  </a:moveTo>
                  <a:cubicBezTo>
                    <a:pt x="144" y="133"/>
                    <a:pt x="93" y="10"/>
                    <a:pt x="93" y="10"/>
                  </a:cubicBezTo>
                  <a:cubicBezTo>
                    <a:pt x="90" y="3"/>
                    <a:pt x="83" y="0"/>
                    <a:pt x="77" y="0"/>
                  </a:cubicBezTo>
                  <a:cubicBezTo>
                    <a:pt x="68" y="0"/>
                    <a:pt x="68" y="0"/>
                    <a:pt x="68" y="0"/>
                  </a:cubicBezTo>
                  <a:cubicBezTo>
                    <a:pt x="61" y="0"/>
                    <a:pt x="54" y="4"/>
                    <a:pt x="51" y="12"/>
                  </a:cubicBezTo>
                  <a:cubicBezTo>
                    <a:pt x="51" y="12"/>
                    <a:pt x="1" y="134"/>
                    <a:pt x="0" y="134"/>
                  </a:cubicBezTo>
                  <a:cubicBezTo>
                    <a:pt x="0" y="135"/>
                    <a:pt x="0" y="136"/>
                    <a:pt x="1" y="136"/>
                  </a:cubicBezTo>
                  <a:cubicBezTo>
                    <a:pt x="28" y="136"/>
                    <a:pt x="28" y="136"/>
                    <a:pt x="28" y="136"/>
                  </a:cubicBezTo>
                  <a:cubicBezTo>
                    <a:pt x="28" y="136"/>
                    <a:pt x="29" y="136"/>
                    <a:pt x="29" y="135"/>
                  </a:cubicBezTo>
                  <a:cubicBezTo>
                    <a:pt x="29" y="135"/>
                    <a:pt x="37" y="114"/>
                    <a:pt x="39" y="111"/>
                  </a:cubicBezTo>
                  <a:cubicBezTo>
                    <a:pt x="39" y="110"/>
                    <a:pt x="39" y="110"/>
                    <a:pt x="39" y="110"/>
                  </a:cubicBezTo>
                  <a:cubicBezTo>
                    <a:pt x="105" y="110"/>
                    <a:pt x="105" y="110"/>
                    <a:pt x="105" y="110"/>
                  </a:cubicBezTo>
                  <a:cubicBezTo>
                    <a:pt x="105" y="110"/>
                    <a:pt x="106" y="110"/>
                    <a:pt x="106" y="111"/>
                  </a:cubicBezTo>
                  <a:cubicBezTo>
                    <a:pt x="107" y="114"/>
                    <a:pt x="115" y="134"/>
                    <a:pt x="115" y="135"/>
                  </a:cubicBezTo>
                  <a:cubicBezTo>
                    <a:pt x="116" y="136"/>
                    <a:pt x="116" y="136"/>
                    <a:pt x="117" y="136"/>
                  </a:cubicBezTo>
                  <a:cubicBezTo>
                    <a:pt x="143" y="136"/>
                    <a:pt x="143" y="136"/>
                    <a:pt x="143" y="136"/>
                  </a:cubicBezTo>
                  <a:cubicBezTo>
                    <a:pt x="144" y="136"/>
                    <a:pt x="145" y="135"/>
                    <a:pt x="144" y="13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lstStyle/>
            <a:p>
              <a:endParaRPr lang="zh-CN" altLang="en-US" sz="605">
                <a:latin typeface="Clear Sans Bold" panose="020B0503030202020304" charset="0"/>
                <a:cs typeface="Clear Sans Bold" panose="020B0503030202020304" charset="0"/>
              </a:endParaRPr>
            </a:p>
          </p:txBody>
        </p:sp>
        <p:sp>
          <p:nvSpPr>
            <p:cNvPr id="17" name="Freeform 7"/>
            <p:cNvSpPr/>
            <p:nvPr/>
          </p:nvSpPr>
          <p:spPr bwMode="auto">
            <a:xfrm>
              <a:off x="4849" y="4123"/>
              <a:ext cx="693" cy="834"/>
            </a:xfrm>
            <a:custGeom>
              <a:avLst/>
              <a:gdLst>
                <a:gd name="T0" fmla="*/ 111 w 113"/>
                <a:gd name="T1" fmla="*/ 0 h 136"/>
                <a:gd name="T2" fmla="*/ 87 w 113"/>
                <a:gd name="T3" fmla="*/ 0 h 136"/>
                <a:gd name="T4" fmla="*/ 86 w 113"/>
                <a:gd name="T5" fmla="*/ 1 h 136"/>
                <a:gd name="T6" fmla="*/ 86 w 113"/>
                <a:gd name="T7" fmla="*/ 53 h 136"/>
                <a:gd name="T8" fmla="*/ 84 w 113"/>
                <a:gd name="T9" fmla="*/ 55 h 136"/>
                <a:gd name="T10" fmla="*/ 28 w 113"/>
                <a:gd name="T11" fmla="*/ 55 h 136"/>
                <a:gd name="T12" fmla="*/ 27 w 113"/>
                <a:gd name="T13" fmla="*/ 53 h 136"/>
                <a:gd name="T14" fmla="*/ 27 w 113"/>
                <a:gd name="T15" fmla="*/ 1 h 136"/>
                <a:gd name="T16" fmla="*/ 25 w 113"/>
                <a:gd name="T17" fmla="*/ 0 h 136"/>
                <a:gd name="T18" fmla="*/ 1 w 113"/>
                <a:gd name="T19" fmla="*/ 0 h 136"/>
                <a:gd name="T20" fmla="*/ 0 w 113"/>
                <a:gd name="T21" fmla="*/ 1 h 136"/>
                <a:gd name="T22" fmla="*/ 0 w 113"/>
                <a:gd name="T23" fmla="*/ 135 h 136"/>
                <a:gd name="T24" fmla="*/ 1 w 113"/>
                <a:gd name="T25" fmla="*/ 136 h 136"/>
                <a:gd name="T26" fmla="*/ 25 w 113"/>
                <a:gd name="T27" fmla="*/ 136 h 136"/>
                <a:gd name="T28" fmla="*/ 27 w 113"/>
                <a:gd name="T29" fmla="*/ 135 h 136"/>
                <a:gd name="T30" fmla="*/ 27 w 113"/>
                <a:gd name="T31" fmla="*/ 81 h 136"/>
                <a:gd name="T32" fmla="*/ 28 w 113"/>
                <a:gd name="T33" fmla="*/ 80 h 136"/>
                <a:gd name="T34" fmla="*/ 84 w 113"/>
                <a:gd name="T35" fmla="*/ 80 h 136"/>
                <a:gd name="T36" fmla="*/ 86 w 113"/>
                <a:gd name="T37" fmla="*/ 81 h 136"/>
                <a:gd name="T38" fmla="*/ 86 w 113"/>
                <a:gd name="T39" fmla="*/ 135 h 136"/>
                <a:gd name="T40" fmla="*/ 87 w 113"/>
                <a:gd name="T41" fmla="*/ 136 h 136"/>
                <a:gd name="T42" fmla="*/ 111 w 113"/>
                <a:gd name="T43" fmla="*/ 136 h 136"/>
                <a:gd name="T44" fmla="*/ 113 w 113"/>
                <a:gd name="T45" fmla="*/ 135 h 136"/>
                <a:gd name="T46" fmla="*/ 113 w 113"/>
                <a:gd name="T47" fmla="*/ 1 h 136"/>
                <a:gd name="T48" fmla="*/ 111 w 113"/>
                <a:gd name="T49"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3" h="136">
                  <a:moveTo>
                    <a:pt x="111" y="0"/>
                  </a:moveTo>
                  <a:cubicBezTo>
                    <a:pt x="87" y="0"/>
                    <a:pt x="87" y="0"/>
                    <a:pt x="87" y="0"/>
                  </a:cubicBezTo>
                  <a:cubicBezTo>
                    <a:pt x="86" y="0"/>
                    <a:pt x="86" y="1"/>
                    <a:pt x="86" y="1"/>
                  </a:cubicBezTo>
                  <a:cubicBezTo>
                    <a:pt x="86" y="53"/>
                    <a:pt x="86" y="53"/>
                    <a:pt x="86" y="53"/>
                  </a:cubicBezTo>
                  <a:cubicBezTo>
                    <a:pt x="86" y="54"/>
                    <a:pt x="85" y="55"/>
                    <a:pt x="84" y="55"/>
                  </a:cubicBezTo>
                  <a:cubicBezTo>
                    <a:pt x="28" y="55"/>
                    <a:pt x="28" y="55"/>
                    <a:pt x="28" y="55"/>
                  </a:cubicBezTo>
                  <a:cubicBezTo>
                    <a:pt x="27" y="55"/>
                    <a:pt x="27" y="54"/>
                    <a:pt x="27" y="53"/>
                  </a:cubicBezTo>
                  <a:cubicBezTo>
                    <a:pt x="27" y="1"/>
                    <a:pt x="27" y="1"/>
                    <a:pt x="27" y="1"/>
                  </a:cubicBezTo>
                  <a:cubicBezTo>
                    <a:pt x="27" y="1"/>
                    <a:pt x="26" y="0"/>
                    <a:pt x="25" y="0"/>
                  </a:cubicBezTo>
                  <a:cubicBezTo>
                    <a:pt x="1" y="0"/>
                    <a:pt x="1" y="0"/>
                    <a:pt x="1" y="0"/>
                  </a:cubicBezTo>
                  <a:cubicBezTo>
                    <a:pt x="0" y="0"/>
                    <a:pt x="0" y="1"/>
                    <a:pt x="0" y="1"/>
                  </a:cubicBezTo>
                  <a:cubicBezTo>
                    <a:pt x="0" y="135"/>
                    <a:pt x="0" y="135"/>
                    <a:pt x="0" y="135"/>
                  </a:cubicBezTo>
                  <a:cubicBezTo>
                    <a:pt x="0" y="136"/>
                    <a:pt x="0" y="136"/>
                    <a:pt x="1" y="136"/>
                  </a:cubicBezTo>
                  <a:cubicBezTo>
                    <a:pt x="25" y="136"/>
                    <a:pt x="25" y="136"/>
                    <a:pt x="25" y="136"/>
                  </a:cubicBezTo>
                  <a:cubicBezTo>
                    <a:pt x="26" y="136"/>
                    <a:pt x="27" y="136"/>
                    <a:pt x="27" y="135"/>
                  </a:cubicBezTo>
                  <a:cubicBezTo>
                    <a:pt x="27" y="81"/>
                    <a:pt x="27" y="81"/>
                    <a:pt x="27" y="81"/>
                  </a:cubicBezTo>
                  <a:cubicBezTo>
                    <a:pt x="27" y="81"/>
                    <a:pt x="27" y="80"/>
                    <a:pt x="28" y="80"/>
                  </a:cubicBezTo>
                  <a:cubicBezTo>
                    <a:pt x="84" y="80"/>
                    <a:pt x="84" y="80"/>
                    <a:pt x="84" y="80"/>
                  </a:cubicBezTo>
                  <a:cubicBezTo>
                    <a:pt x="85" y="80"/>
                    <a:pt x="86" y="81"/>
                    <a:pt x="86" y="81"/>
                  </a:cubicBezTo>
                  <a:cubicBezTo>
                    <a:pt x="86" y="135"/>
                    <a:pt x="86" y="135"/>
                    <a:pt x="86" y="135"/>
                  </a:cubicBezTo>
                  <a:cubicBezTo>
                    <a:pt x="86" y="136"/>
                    <a:pt x="86" y="136"/>
                    <a:pt x="87" y="136"/>
                  </a:cubicBezTo>
                  <a:cubicBezTo>
                    <a:pt x="111" y="136"/>
                    <a:pt x="111" y="136"/>
                    <a:pt x="111" y="136"/>
                  </a:cubicBezTo>
                  <a:cubicBezTo>
                    <a:pt x="112" y="136"/>
                    <a:pt x="113" y="136"/>
                    <a:pt x="113" y="135"/>
                  </a:cubicBezTo>
                  <a:cubicBezTo>
                    <a:pt x="113" y="1"/>
                    <a:pt x="113" y="1"/>
                    <a:pt x="113" y="1"/>
                  </a:cubicBezTo>
                  <a:cubicBezTo>
                    <a:pt x="113" y="1"/>
                    <a:pt x="112" y="0"/>
                    <a:pt x="11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lstStyle/>
            <a:p>
              <a:endParaRPr lang="zh-CN" altLang="en-US" sz="605">
                <a:latin typeface="Clear Sans Bold" panose="020B0503030202020304" charset="0"/>
                <a:cs typeface="Clear Sans Bold" panose="020B0503030202020304" charset="0"/>
              </a:endParaRPr>
            </a:p>
          </p:txBody>
        </p:sp>
        <p:sp>
          <p:nvSpPr>
            <p:cNvPr id="18" name="Freeform 8"/>
            <p:cNvSpPr/>
            <p:nvPr/>
          </p:nvSpPr>
          <p:spPr bwMode="auto">
            <a:xfrm>
              <a:off x="5838" y="4123"/>
              <a:ext cx="717" cy="852"/>
            </a:xfrm>
            <a:custGeom>
              <a:avLst/>
              <a:gdLst>
                <a:gd name="T0" fmla="*/ 116 w 117"/>
                <a:gd name="T1" fmla="*/ 0 h 139"/>
                <a:gd name="T2" fmla="*/ 91 w 117"/>
                <a:gd name="T3" fmla="*/ 0 h 139"/>
                <a:gd name="T4" fmla="*/ 90 w 117"/>
                <a:gd name="T5" fmla="*/ 1 h 139"/>
                <a:gd name="T6" fmla="*/ 90 w 117"/>
                <a:gd name="T7" fmla="*/ 77 h 139"/>
                <a:gd name="T8" fmla="*/ 59 w 117"/>
                <a:gd name="T9" fmla="*/ 114 h 139"/>
                <a:gd name="T10" fmla="*/ 27 w 117"/>
                <a:gd name="T11" fmla="*/ 77 h 139"/>
                <a:gd name="T12" fmla="*/ 27 w 117"/>
                <a:gd name="T13" fmla="*/ 1 h 139"/>
                <a:gd name="T14" fmla="*/ 26 w 117"/>
                <a:gd name="T15" fmla="*/ 0 h 139"/>
                <a:gd name="T16" fmla="*/ 1 w 117"/>
                <a:gd name="T17" fmla="*/ 0 h 139"/>
                <a:gd name="T18" fmla="*/ 0 w 117"/>
                <a:gd name="T19" fmla="*/ 1 h 139"/>
                <a:gd name="T20" fmla="*/ 0 w 117"/>
                <a:gd name="T21" fmla="*/ 77 h 139"/>
                <a:gd name="T22" fmla="*/ 59 w 117"/>
                <a:gd name="T23" fmla="*/ 139 h 139"/>
                <a:gd name="T24" fmla="*/ 117 w 117"/>
                <a:gd name="T25" fmla="*/ 77 h 139"/>
                <a:gd name="T26" fmla="*/ 117 w 117"/>
                <a:gd name="T27" fmla="*/ 1 h 139"/>
                <a:gd name="T28" fmla="*/ 116 w 117"/>
                <a:gd name="T29"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7" h="139">
                  <a:moveTo>
                    <a:pt x="116" y="0"/>
                  </a:moveTo>
                  <a:cubicBezTo>
                    <a:pt x="91" y="0"/>
                    <a:pt x="91" y="0"/>
                    <a:pt x="91" y="0"/>
                  </a:cubicBezTo>
                  <a:cubicBezTo>
                    <a:pt x="91" y="0"/>
                    <a:pt x="90" y="1"/>
                    <a:pt x="90" y="1"/>
                  </a:cubicBezTo>
                  <a:cubicBezTo>
                    <a:pt x="90" y="77"/>
                    <a:pt x="90" y="77"/>
                    <a:pt x="90" y="77"/>
                  </a:cubicBezTo>
                  <a:cubicBezTo>
                    <a:pt x="90" y="102"/>
                    <a:pt x="79" y="114"/>
                    <a:pt x="59" y="114"/>
                  </a:cubicBezTo>
                  <a:cubicBezTo>
                    <a:pt x="38" y="114"/>
                    <a:pt x="27" y="102"/>
                    <a:pt x="27" y="77"/>
                  </a:cubicBezTo>
                  <a:cubicBezTo>
                    <a:pt x="27" y="1"/>
                    <a:pt x="27" y="1"/>
                    <a:pt x="27" y="1"/>
                  </a:cubicBezTo>
                  <a:cubicBezTo>
                    <a:pt x="27" y="1"/>
                    <a:pt x="26" y="0"/>
                    <a:pt x="26" y="0"/>
                  </a:cubicBezTo>
                  <a:cubicBezTo>
                    <a:pt x="1" y="0"/>
                    <a:pt x="1" y="0"/>
                    <a:pt x="1" y="0"/>
                  </a:cubicBezTo>
                  <a:cubicBezTo>
                    <a:pt x="0" y="0"/>
                    <a:pt x="0" y="1"/>
                    <a:pt x="0" y="1"/>
                  </a:cubicBezTo>
                  <a:cubicBezTo>
                    <a:pt x="0" y="77"/>
                    <a:pt x="0" y="77"/>
                    <a:pt x="0" y="77"/>
                  </a:cubicBezTo>
                  <a:cubicBezTo>
                    <a:pt x="0" y="117"/>
                    <a:pt x="23" y="139"/>
                    <a:pt x="59" y="139"/>
                  </a:cubicBezTo>
                  <a:cubicBezTo>
                    <a:pt x="94" y="139"/>
                    <a:pt x="117" y="117"/>
                    <a:pt x="117" y="77"/>
                  </a:cubicBezTo>
                  <a:cubicBezTo>
                    <a:pt x="117" y="1"/>
                    <a:pt x="117" y="1"/>
                    <a:pt x="117" y="1"/>
                  </a:cubicBezTo>
                  <a:cubicBezTo>
                    <a:pt x="117" y="1"/>
                    <a:pt x="117" y="0"/>
                    <a:pt x="11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lstStyle/>
            <a:p>
              <a:endParaRPr lang="zh-CN" altLang="en-US" sz="605">
                <a:latin typeface="Clear Sans Bold" panose="020B0503030202020304" charset="0"/>
                <a:cs typeface="Clear Sans Bold" panose="020B0503030202020304" charset="0"/>
              </a:endParaRPr>
            </a:p>
          </p:txBody>
        </p:sp>
        <p:sp>
          <p:nvSpPr>
            <p:cNvPr id="19" name="Freeform 9"/>
            <p:cNvSpPr>
              <a:spLocks noEditPoints="1"/>
            </p:cNvSpPr>
            <p:nvPr/>
          </p:nvSpPr>
          <p:spPr bwMode="auto">
            <a:xfrm>
              <a:off x="6856" y="4123"/>
              <a:ext cx="644" cy="834"/>
            </a:xfrm>
            <a:custGeom>
              <a:avLst/>
              <a:gdLst>
                <a:gd name="T0" fmla="*/ 55 w 105"/>
                <a:gd name="T1" fmla="*/ 113 h 136"/>
                <a:gd name="T2" fmla="*/ 28 w 105"/>
                <a:gd name="T3" fmla="*/ 113 h 136"/>
                <a:gd name="T4" fmla="*/ 27 w 105"/>
                <a:gd name="T5" fmla="*/ 112 h 136"/>
                <a:gd name="T6" fmla="*/ 27 w 105"/>
                <a:gd name="T7" fmla="*/ 77 h 136"/>
                <a:gd name="T8" fmla="*/ 28 w 105"/>
                <a:gd name="T9" fmla="*/ 75 h 136"/>
                <a:gd name="T10" fmla="*/ 54 w 105"/>
                <a:gd name="T11" fmla="*/ 75 h 136"/>
                <a:gd name="T12" fmla="*/ 76 w 105"/>
                <a:gd name="T13" fmla="*/ 94 h 136"/>
                <a:gd name="T14" fmla="*/ 55 w 105"/>
                <a:gd name="T15" fmla="*/ 113 h 136"/>
                <a:gd name="T16" fmla="*/ 27 w 105"/>
                <a:gd name="T17" fmla="*/ 24 h 136"/>
                <a:gd name="T18" fmla="*/ 28 w 105"/>
                <a:gd name="T19" fmla="*/ 23 h 136"/>
                <a:gd name="T20" fmla="*/ 51 w 105"/>
                <a:gd name="T21" fmla="*/ 23 h 136"/>
                <a:gd name="T22" fmla="*/ 70 w 105"/>
                <a:gd name="T23" fmla="*/ 39 h 136"/>
                <a:gd name="T24" fmla="*/ 51 w 105"/>
                <a:gd name="T25" fmla="*/ 54 h 136"/>
                <a:gd name="T26" fmla="*/ 28 w 105"/>
                <a:gd name="T27" fmla="*/ 54 h 136"/>
                <a:gd name="T28" fmla="*/ 27 w 105"/>
                <a:gd name="T29" fmla="*/ 53 h 136"/>
                <a:gd name="T30" fmla="*/ 27 w 105"/>
                <a:gd name="T31" fmla="*/ 24 h 136"/>
                <a:gd name="T32" fmla="*/ 81 w 105"/>
                <a:gd name="T33" fmla="*/ 63 h 136"/>
                <a:gd name="T34" fmla="*/ 81 w 105"/>
                <a:gd name="T35" fmla="*/ 63 h 136"/>
                <a:gd name="T36" fmla="*/ 81 w 105"/>
                <a:gd name="T37" fmla="*/ 61 h 136"/>
                <a:gd name="T38" fmla="*/ 81 w 105"/>
                <a:gd name="T39" fmla="*/ 61 h 136"/>
                <a:gd name="T40" fmla="*/ 97 w 105"/>
                <a:gd name="T41" fmla="*/ 35 h 136"/>
                <a:gd name="T42" fmla="*/ 56 w 105"/>
                <a:gd name="T43" fmla="*/ 0 h 136"/>
                <a:gd name="T44" fmla="*/ 1 w 105"/>
                <a:gd name="T45" fmla="*/ 0 h 136"/>
                <a:gd name="T46" fmla="*/ 0 w 105"/>
                <a:gd name="T47" fmla="*/ 1 h 136"/>
                <a:gd name="T48" fmla="*/ 0 w 105"/>
                <a:gd name="T49" fmla="*/ 126 h 136"/>
                <a:gd name="T50" fmla="*/ 0 w 105"/>
                <a:gd name="T51" fmla="*/ 135 h 136"/>
                <a:gd name="T52" fmla="*/ 1 w 105"/>
                <a:gd name="T53" fmla="*/ 136 h 136"/>
                <a:gd name="T54" fmla="*/ 57 w 105"/>
                <a:gd name="T55" fmla="*/ 136 h 136"/>
                <a:gd name="T56" fmla="*/ 91 w 105"/>
                <a:gd name="T57" fmla="*/ 126 h 136"/>
                <a:gd name="T58" fmla="*/ 105 w 105"/>
                <a:gd name="T59" fmla="*/ 95 h 136"/>
                <a:gd name="T60" fmla="*/ 81 w 105"/>
                <a:gd name="T61" fmla="*/ 6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5" h="136">
                  <a:moveTo>
                    <a:pt x="55" y="113"/>
                  </a:moveTo>
                  <a:cubicBezTo>
                    <a:pt x="28" y="113"/>
                    <a:pt x="28" y="113"/>
                    <a:pt x="28" y="113"/>
                  </a:cubicBezTo>
                  <a:cubicBezTo>
                    <a:pt x="27" y="113"/>
                    <a:pt x="27" y="113"/>
                    <a:pt x="27" y="112"/>
                  </a:cubicBezTo>
                  <a:cubicBezTo>
                    <a:pt x="27" y="77"/>
                    <a:pt x="27" y="77"/>
                    <a:pt x="27" y="77"/>
                  </a:cubicBezTo>
                  <a:cubicBezTo>
                    <a:pt x="27" y="76"/>
                    <a:pt x="27" y="75"/>
                    <a:pt x="28" y="75"/>
                  </a:cubicBezTo>
                  <a:cubicBezTo>
                    <a:pt x="54" y="75"/>
                    <a:pt x="54" y="75"/>
                    <a:pt x="54" y="75"/>
                  </a:cubicBezTo>
                  <a:cubicBezTo>
                    <a:pt x="67" y="75"/>
                    <a:pt x="76" y="83"/>
                    <a:pt x="76" y="94"/>
                  </a:cubicBezTo>
                  <a:cubicBezTo>
                    <a:pt x="76" y="106"/>
                    <a:pt x="67" y="113"/>
                    <a:pt x="55" y="113"/>
                  </a:cubicBezTo>
                  <a:moveTo>
                    <a:pt x="27" y="24"/>
                  </a:moveTo>
                  <a:cubicBezTo>
                    <a:pt x="27" y="24"/>
                    <a:pt x="27" y="23"/>
                    <a:pt x="28" y="23"/>
                  </a:cubicBezTo>
                  <a:cubicBezTo>
                    <a:pt x="51" y="23"/>
                    <a:pt x="51" y="23"/>
                    <a:pt x="51" y="23"/>
                  </a:cubicBezTo>
                  <a:cubicBezTo>
                    <a:pt x="62" y="23"/>
                    <a:pt x="70" y="29"/>
                    <a:pt x="70" y="39"/>
                  </a:cubicBezTo>
                  <a:cubicBezTo>
                    <a:pt x="70" y="47"/>
                    <a:pt x="62" y="54"/>
                    <a:pt x="51" y="54"/>
                  </a:cubicBezTo>
                  <a:cubicBezTo>
                    <a:pt x="28" y="54"/>
                    <a:pt x="28" y="54"/>
                    <a:pt x="28" y="54"/>
                  </a:cubicBezTo>
                  <a:cubicBezTo>
                    <a:pt x="27" y="54"/>
                    <a:pt x="27" y="54"/>
                    <a:pt x="27" y="53"/>
                  </a:cubicBezTo>
                  <a:lnTo>
                    <a:pt x="27" y="24"/>
                  </a:lnTo>
                  <a:close/>
                  <a:moveTo>
                    <a:pt x="81" y="63"/>
                  </a:moveTo>
                  <a:cubicBezTo>
                    <a:pt x="81" y="63"/>
                    <a:pt x="81" y="63"/>
                    <a:pt x="81" y="63"/>
                  </a:cubicBezTo>
                  <a:cubicBezTo>
                    <a:pt x="79" y="63"/>
                    <a:pt x="81" y="61"/>
                    <a:pt x="81" y="61"/>
                  </a:cubicBezTo>
                  <a:cubicBezTo>
                    <a:pt x="81" y="61"/>
                    <a:pt x="81" y="61"/>
                    <a:pt x="81" y="61"/>
                  </a:cubicBezTo>
                  <a:cubicBezTo>
                    <a:pt x="89" y="57"/>
                    <a:pt x="97" y="47"/>
                    <a:pt x="97" y="35"/>
                  </a:cubicBezTo>
                  <a:cubicBezTo>
                    <a:pt x="97" y="15"/>
                    <a:pt x="80" y="0"/>
                    <a:pt x="56" y="0"/>
                  </a:cubicBezTo>
                  <a:cubicBezTo>
                    <a:pt x="1" y="0"/>
                    <a:pt x="1" y="0"/>
                    <a:pt x="1" y="0"/>
                  </a:cubicBezTo>
                  <a:cubicBezTo>
                    <a:pt x="0" y="0"/>
                    <a:pt x="0" y="1"/>
                    <a:pt x="0" y="1"/>
                  </a:cubicBezTo>
                  <a:cubicBezTo>
                    <a:pt x="0" y="126"/>
                    <a:pt x="0" y="126"/>
                    <a:pt x="0" y="126"/>
                  </a:cubicBezTo>
                  <a:cubicBezTo>
                    <a:pt x="0" y="135"/>
                    <a:pt x="0" y="135"/>
                    <a:pt x="0" y="135"/>
                  </a:cubicBezTo>
                  <a:cubicBezTo>
                    <a:pt x="0" y="136"/>
                    <a:pt x="0" y="136"/>
                    <a:pt x="1" y="136"/>
                  </a:cubicBezTo>
                  <a:cubicBezTo>
                    <a:pt x="57" y="136"/>
                    <a:pt x="57" y="136"/>
                    <a:pt x="57" y="136"/>
                  </a:cubicBezTo>
                  <a:cubicBezTo>
                    <a:pt x="72" y="136"/>
                    <a:pt x="83" y="133"/>
                    <a:pt x="91" y="126"/>
                  </a:cubicBezTo>
                  <a:cubicBezTo>
                    <a:pt x="100" y="119"/>
                    <a:pt x="105" y="108"/>
                    <a:pt x="105" y="95"/>
                  </a:cubicBezTo>
                  <a:cubicBezTo>
                    <a:pt x="105" y="81"/>
                    <a:pt x="93" y="68"/>
                    <a:pt x="81" y="6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lstStyle/>
            <a:p>
              <a:endParaRPr lang="zh-CN" altLang="en-US" sz="605">
                <a:latin typeface="Clear Sans Bold" panose="020B0503030202020304" charset="0"/>
                <a:cs typeface="Clear Sans Bold" panose="020B0503030202020304" charset="0"/>
              </a:endParaRPr>
            </a:p>
          </p:txBody>
        </p:sp>
        <p:sp>
          <p:nvSpPr>
            <p:cNvPr id="20" name="Freeform 10"/>
            <p:cNvSpPr/>
            <p:nvPr/>
          </p:nvSpPr>
          <p:spPr bwMode="auto">
            <a:xfrm>
              <a:off x="3758" y="4578"/>
              <a:ext cx="821" cy="379"/>
            </a:xfrm>
            <a:custGeom>
              <a:avLst/>
              <a:gdLst>
                <a:gd name="T0" fmla="*/ 88 w 134"/>
                <a:gd name="T1" fmla="*/ 5 h 62"/>
                <a:gd name="T2" fmla="*/ 76 w 134"/>
                <a:gd name="T3" fmla="*/ 0 h 62"/>
                <a:gd name="T4" fmla="*/ 59 w 134"/>
                <a:gd name="T5" fmla="*/ 0 h 62"/>
                <a:gd name="T6" fmla="*/ 47 w 134"/>
                <a:gd name="T7" fmla="*/ 5 h 62"/>
                <a:gd name="T8" fmla="*/ 1 w 134"/>
                <a:gd name="T9" fmla="*/ 61 h 62"/>
                <a:gd name="T10" fmla="*/ 2 w 134"/>
                <a:gd name="T11" fmla="*/ 62 h 62"/>
                <a:gd name="T12" fmla="*/ 33 w 134"/>
                <a:gd name="T13" fmla="*/ 62 h 62"/>
                <a:gd name="T14" fmla="*/ 33 w 134"/>
                <a:gd name="T15" fmla="*/ 62 h 62"/>
                <a:gd name="T16" fmla="*/ 62 w 134"/>
                <a:gd name="T17" fmla="*/ 27 h 62"/>
                <a:gd name="T18" fmla="*/ 65 w 134"/>
                <a:gd name="T19" fmla="*/ 26 h 62"/>
                <a:gd name="T20" fmla="*/ 70 w 134"/>
                <a:gd name="T21" fmla="*/ 26 h 62"/>
                <a:gd name="T22" fmla="*/ 72 w 134"/>
                <a:gd name="T23" fmla="*/ 27 h 62"/>
                <a:gd name="T24" fmla="*/ 101 w 134"/>
                <a:gd name="T25" fmla="*/ 62 h 62"/>
                <a:gd name="T26" fmla="*/ 102 w 134"/>
                <a:gd name="T27" fmla="*/ 62 h 62"/>
                <a:gd name="T28" fmla="*/ 133 w 134"/>
                <a:gd name="T29" fmla="*/ 62 h 62"/>
                <a:gd name="T30" fmla="*/ 134 w 134"/>
                <a:gd name="T31" fmla="*/ 61 h 62"/>
                <a:gd name="T32" fmla="*/ 88 w 134"/>
                <a:gd name="T33" fmla="*/ 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4" h="62">
                  <a:moveTo>
                    <a:pt x="88" y="5"/>
                  </a:moveTo>
                  <a:cubicBezTo>
                    <a:pt x="85" y="2"/>
                    <a:pt x="80" y="0"/>
                    <a:pt x="76" y="0"/>
                  </a:cubicBezTo>
                  <a:cubicBezTo>
                    <a:pt x="59" y="0"/>
                    <a:pt x="59" y="0"/>
                    <a:pt x="59" y="0"/>
                  </a:cubicBezTo>
                  <a:cubicBezTo>
                    <a:pt x="54" y="0"/>
                    <a:pt x="50" y="2"/>
                    <a:pt x="47" y="5"/>
                  </a:cubicBezTo>
                  <a:cubicBezTo>
                    <a:pt x="1" y="61"/>
                    <a:pt x="1" y="61"/>
                    <a:pt x="1" y="61"/>
                  </a:cubicBezTo>
                  <a:cubicBezTo>
                    <a:pt x="0" y="62"/>
                    <a:pt x="1" y="62"/>
                    <a:pt x="2" y="62"/>
                  </a:cubicBezTo>
                  <a:cubicBezTo>
                    <a:pt x="33" y="62"/>
                    <a:pt x="33" y="62"/>
                    <a:pt x="33" y="62"/>
                  </a:cubicBezTo>
                  <a:cubicBezTo>
                    <a:pt x="33" y="62"/>
                    <a:pt x="33" y="62"/>
                    <a:pt x="33" y="62"/>
                  </a:cubicBezTo>
                  <a:cubicBezTo>
                    <a:pt x="62" y="27"/>
                    <a:pt x="62" y="27"/>
                    <a:pt x="62" y="27"/>
                  </a:cubicBezTo>
                  <a:cubicBezTo>
                    <a:pt x="63" y="26"/>
                    <a:pt x="64" y="26"/>
                    <a:pt x="65" y="26"/>
                  </a:cubicBezTo>
                  <a:cubicBezTo>
                    <a:pt x="70" y="26"/>
                    <a:pt x="70" y="26"/>
                    <a:pt x="70" y="26"/>
                  </a:cubicBezTo>
                  <a:cubicBezTo>
                    <a:pt x="71" y="26"/>
                    <a:pt x="72" y="26"/>
                    <a:pt x="72" y="27"/>
                  </a:cubicBezTo>
                  <a:cubicBezTo>
                    <a:pt x="101" y="62"/>
                    <a:pt x="101" y="62"/>
                    <a:pt x="101" y="62"/>
                  </a:cubicBezTo>
                  <a:cubicBezTo>
                    <a:pt x="102" y="62"/>
                    <a:pt x="102" y="62"/>
                    <a:pt x="102" y="62"/>
                  </a:cubicBezTo>
                  <a:cubicBezTo>
                    <a:pt x="133" y="62"/>
                    <a:pt x="133" y="62"/>
                    <a:pt x="133" y="62"/>
                  </a:cubicBezTo>
                  <a:cubicBezTo>
                    <a:pt x="134" y="62"/>
                    <a:pt x="134" y="62"/>
                    <a:pt x="134" y="61"/>
                  </a:cubicBezTo>
                  <a:lnTo>
                    <a:pt x="88"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lstStyle/>
            <a:p>
              <a:endParaRPr lang="zh-CN" altLang="en-US" sz="605">
                <a:latin typeface="Clear Sans Bold" panose="020B0503030202020304" charset="0"/>
                <a:cs typeface="Clear Sans Bold" panose="020B0503030202020304" charset="0"/>
              </a:endParaRPr>
            </a:p>
          </p:txBody>
        </p:sp>
        <p:sp>
          <p:nvSpPr>
            <p:cNvPr id="21" name="Freeform 11"/>
            <p:cNvSpPr/>
            <p:nvPr/>
          </p:nvSpPr>
          <p:spPr bwMode="auto">
            <a:xfrm>
              <a:off x="3758" y="4123"/>
              <a:ext cx="821" cy="387"/>
            </a:xfrm>
            <a:custGeom>
              <a:avLst/>
              <a:gdLst>
                <a:gd name="T0" fmla="*/ 133 w 134"/>
                <a:gd name="T1" fmla="*/ 0 h 63"/>
                <a:gd name="T2" fmla="*/ 102 w 134"/>
                <a:gd name="T3" fmla="*/ 0 h 63"/>
                <a:gd name="T4" fmla="*/ 101 w 134"/>
                <a:gd name="T5" fmla="*/ 0 h 63"/>
                <a:gd name="T6" fmla="*/ 72 w 134"/>
                <a:gd name="T7" fmla="*/ 35 h 63"/>
                <a:gd name="T8" fmla="*/ 70 w 134"/>
                <a:gd name="T9" fmla="*/ 37 h 63"/>
                <a:gd name="T10" fmla="*/ 65 w 134"/>
                <a:gd name="T11" fmla="*/ 37 h 63"/>
                <a:gd name="T12" fmla="*/ 62 w 134"/>
                <a:gd name="T13" fmla="*/ 35 h 63"/>
                <a:gd name="T14" fmla="*/ 33 w 134"/>
                <a:gd name="T15" fmla="*/ 0 h 63"/>
                <a:gd name="T16" fmla="*/ 33 w 134"/>
                <a:gd name="T17" fmla="*/ 0 h 63"/>
                <a:gd name="T18" fmla="*/ 2 w 134"/>
                <a:gd name="T19" fmla="*/ 0 h 63"/>
                <a:gd name="T20" fmla="*/ 1 w 134"/>
                <a:gd name="T21" fmla="*/ 1 h 63"/>
                <a:gd name="T22" fmla="*/ 47 w 134"/>
                <a:gd name="T23" fmla="*/ 57 h 63"/>
                <a:gd name="T24" fmla="*/ 59 w 134"/>
                <a:gd name="T25" fmla="*/ 63 h 63"/>
                <a:gd name="T26" fmla="*/ 76 w 134"/>
                <a:gd name="T27" fmla="*/ 63 h 63"/>
                <a:gd name="T28" fmla="*/ 88 w 134"/>
                <a:gd name="T29" fmla="*/ 57 h 63"/>
                <a:gd name="T30" fmla="*/ 134 w 134"/>
                <a:gd name="T31" fmla="*/ 1 h 63"/>
                <a:gd name="T32" fmla="*/ 133 w 134"/>
                <a:gd name="T33"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4" h="63">
                  <a:moveTo>
                    <a:pt x="133" y="0"/>
                  </a:moveTo>
                  <a:cubicBezTo>
                    <a:pt x="102" y="0"/>
                    <a:pt x="102" y="0"/>
                    <a:pt x="102" y="0"/>
                  </a:cubicBezTo>
                  <a:cubicBezTo>
                    <a:pt x="101" y="0"/>
                    <a:pt x="101" y="0"/>
                    <a:pt x="101" y="0"/>
                  </a:cubicBezTo>
                  <a:cubicBezTo>
                    <a:pt x="72" y="35"/>
                    <a:pt x="72" y="35"/>
                    <a:pt x="72" y="35"/>
                  </a:cubicBezTo>
                  <a:cubicBezTo>
                    <a:pt x="72" y="36"/>
                    <a:pt x="71" y="37"/>
                    <a:pt x="70" y="37"/>
                  </a:cubicBezTo>
                  <a:cubicBezTo>
                    <a:pt x="65" y="37"/>
                    <a:pt x="65" y="37"/>
                    <a:pt x="65" y="37"/>
                  </a:cubicBezTo>
                  <a:cubicBezTo>
                    <a:pt x="64" y="37"/>
                    <a:pt x="63" y="36"/>
                    <a:pt x="62" y="35"/>
                  </a:cubicBezTo>
                  <a:cubicBezTo>
                    <a:pt x="33" y="0"/>
                    <a:pt x="33" y="0"/>
                    <a:pt x="33" y="0"/>
                  </a:cubicBezTo>
                  <a:cubicBezTo>
                    <a:pt x="33" y="0"/>
                    <a:pt x="33" y="0"/>
                    <a:pt x="33" y="0"/>
                  </a:cubicBezTo>
                  <a:cubicBezTo>
                    <a:pt x="2" y="0"/>
                    <a:pt x="2" y="0"/>
                    <a:pt x="2" y="0"/>
                  </a:cubicBezTo>
                  <a:cubicBezTo>
                    <a:pt x="1" y="0"/>
                    <a:pt x="0" y="1"/>
                    <a:pt x="1" y="1"/>
                  </a:cubicBezTo>
                  <a:cubicBezTo>
                    <a:pt x="47" y="57"/>
                    <a:pt x="47" y="57"/>
                    <a:pt x="47" y="57"/>
                  </a:cubicBezTo>
                  <a:cubicBezTo>
                    <a:pt x="50" y="61"/>
                    <a:pt x="54" y="63"/>
                    <a:pt x="59" y="63"/>
                  </a:cubicBezTo>
                  <a:cubicBezTo>
                    <a:pt x="76" y="63"/>
                    <a:pt x="76" y="63"/>
                    <a:pt x="76" y="63"/>
                  </a:cubicBezTo>
                  <a:cubicBezTo>
                    <a:pt x="80" y="63"/>
                    <a:pt x="85" y="61"/>
                    <a:pt x="88" y="57"/>
                  </a:cubicBezTo>
                  <a:cubicBezTo>
                    <a:pt x="134" y="1"/>
                    <a:pt x="134" y="1"/>
                    <a:pt x="134" y="1"/>
                  </a:cubicBezTo>
                  <a:cubicBezTo>
                    <a:pt x="134" y="1"/>
                    <a:pt x="134" y="0"/>
                    <a:pt x="13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lstStyle/>
            <a:p>
              <a:endParaRPr lang="zh-CN" altLang="en-US" sz="605">
                <a:latin typeface="Clear Sans Bold" panose="020B0503030202020304" charset="0"/>
                <a:cs typeface="Clear Sans Bold" panose="020B0503030202020304" charset="0"/>
              </a:endParaRPr>
            </a:p>
          </p:txBody>
        </p:sp>
        <p:sp>
          <p:nvSpPr>
            <p:cNvPr id="22" name="Freeform 12"/>
            <p:cNvSpPr/>
            <p:nvPr/>
          </p:nvSpPr>
          <p:spPr bwMode="auto">
            <a:xfrm>
              <a:off x="1624" y="4123"/>
              <a:ext cx="815" cy="834"/>
            </a:xfrm>
            <a:custGeom>
              <a:avLst/>
              <a:gdLst>
                <a:gd name="T0" fmla="*/ 124 w 133"/>
                <a:gd name="T1" fmla="*/ 0 h 136"/>
                <a:gd name="T2" fmla="*/ 116 w 133"/>
                <a:gd name="T3" fmla="*/ 0 h 136"/>
                <a:gd name="T4" fmla="*/ 101 w 133"/>
                <a:gd name="T5" fmla="*/ 10 h 136"/>
                <a:gd name="T6" fmla="*/ 66 w 133"/>
                <a:gd name="T7" fmla="*/ 68 h 136"/>
                <a:gd name="T8" fmla="*/ 66 w 133"/>
                <a:gd name="T9" fmla="*/ 68 h 136"/>
                <a:gd name="T10" fmla="*/ 66 w 133"/>
                <a:gd name="T11" fmla="*/ 68 h 136"/>
                <a:gd name="T12" fmla="*/ 66 w 133"/>
                <a:gd name="T13" fmla="*/ 68 h 136"/>
                <a:gd name="T14" fmla="*/ 66 w 133"/>
                <a:gd name="T15" fmla="*/ 68 h 136"/>
                <a:gd name="T16" fmla="*/ 31 w 133"/>
                <a:gd name="T17" fmla="*/ 10 h 136"/>
                <a:gd name="T18" fmla="*/ 17 w 133"/>
                <a:gd name="T19" fmla="*/ 0 h 136"/>
                <a:gd name="T20" fmla="*/ 9 w 133"/>
                <a:gd name="T21" fmla="*/ 0 h 136"/>
                <a:gd name="T22" fmla="*/ 0 w 133"/>
                <a:gd name="T23" fmla="*/ 11 h 136"/>
                <a:gd name="T24" fmla="*/ 0 w 133"/>
                <a:gd name="T25" fmla="*/ 134 h 136"/>
                <a:gd name="T26" fmla="*/ 2 w 133"/>
                <a:gd name="T27" fmla="*/ 136 h 136"/>
                <a:gd name="T28" fmla="*/ 24 w 133"/>
                <a:gd name="T29" fmla="*/ 136 h 136"/>
                <a:gd name="T30" fmla="*/ 26 w 133"/>
                <a:gd name="T31" fmla="*/ 134 h 136"/>
                <a:gd name="T32" fmla="*/ 26 w 133"/>
                <a:gd name="T33" fmla="*/ 45 h 136"/>
                <a:gd name="T34" fmla="*/ 26 w 133"/>
                <a:gd name="T35" fmla="*/ 45 h 136"/>
                <a:gd name="T36" fmla="*/ 57 w 133"/>
                <a:gd name="T37" fmla="*/ 98 h 136"/>
                <a:gd name="T38" fmla="*/ 64 w 133"/>
                <a:gd name="T39" fmla="*/ 103 h 136"/>
                <a:gd name="T40" fmla="*/ 69 w 133"/>
                <a:gd name="T41" fmla="*/ 103 h 136"/>
                <a:gd name="T42" fmla="*/ 76 w 133"/>
                <a:gd name="T43" fmla="*/ 98 h 136"/>
                <a:gd name="T44" fmla="*/ 107 w 133"/>
                <a:gd name="T45" fmla="*/ 46 h 136"/>
                <a:gd name="T46" fmla="*/ 107 w 133"/>
                <a:gd name="T47" fmla="*/ 46 h 136"/>
                <a:gd name="T48" fmla="*/ 107 w 133"/>
                <a:gd name="T49" fmla="*/ 46 h 136"/>
                <a:gd name="T50" fmla="*/ 107 w 133"/>
                <a:gd name="T51" fmla="*/ 134 h 136"/>
                <a:gd name="T52" fmla="*/ 109 w 133"/>
                <a:gd name="T53" fmla="*/ 136 h 136"/>
                <a:gd name="T54" fmla="*/ 131 w 133"/>
                <a:gd name="T55" fmla="*/ 136 h 136"/>
                <a:gd name="T56" fmla="*/ 133 w 133"/>
                <a:gd name="T57" fmla="*/ 134 h 136"/>
                <a:gd name="T58" fmla="*/ 133 w 133"/>
                <a:gd name="T59" fmla="*/ 11 h 136"/>
                <a:gd name="T60" fmla="*/ 124 w 133"/>
                <a:gd name="T61"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3" h="136">
                  <a:moveTo>
                    <a:pt x="124" y="0"/>
                  </a:moveTo>
                  <a:cubicBezTo>
                    <a:pt x="116" y="0"/>
                    <a:pt x="116" y="0"/>
                    <a:pt x="116" y="0"/>
                  </a:cubicBezTo>
                  <a:cubicBezTo>
                    <a:pt x="106" y="0"/>
                    <a:pt x="107" y="1"/>
                    <a:pt x="101" y="10"/>
                  </a:cubicBezTo>
                  <a:cubicBezTo>
                    <a:pt x="90" y="30"/>
                    <a:pt x="67" y="68"/>
                    <a:pt x="66" y="68"/>
                  </a:cubicBezTo>
                  <a:cubicBezTo>
                    <a:pt x="66" y="68"/>
                    <a:pt x="66" y="68"/>
                    <a:pt x="66" y="68"/>
                  </a:cubicBezTo>
                  <a:cubicBezTo>
                    <a:pt x="66" y="68"/>
                    <a:pt x="66" y="68"/>
                    <a:pt x="66" y="68"/>
                  </a:cubicBezTo>
                  <a:cubicBezTo>
                    <a:pt x="66" y="68"/>
                    <a:pt x="66" y="68"/>
                    <a:pt x="66" y="68"/>
                  </a:cubicBezTo>
                  <a:cubicBezTo>
                    <a:pt x="66" y="68"/>
                    <a:pt x="66" y="68"/>
                    <a:pt x="66" y="68"/>
                  </a:cubicBezTo>
                  <a:cubicBezTo>
                    <a:pt x="66" y="68"/>
                    <a:pt x="43" y="30"/>
                    <a:pt x="31" y="10"/>
                  </a:cubicBezTo>
                  <a:cubicBezTo>
                    <a:pt x="26" y="1"/>
                    <a:pt x="26" y="0"/>
                    <a:pt x="17" y="0"/>
                  </a:cubicBezTo>
                  <a:cubicBezTo>
                    <a:pt x="9" y="0"/>
                    <a:pt x="9" y="0"/>
                    <a:pt x="9" y="0"/>
                  </a:cubicBezTo>
                  <a:cubicBezTo>
                    <a:pt x="1" y="0"/>
                    <a:pt x="0" y="5"/>
                    <a:pt x="0" y="11"/>
                  </a:cubicBezTo>
                  <a:cubicBezTo>
                    <a:pt x="0" y="134"/>
                    <a:pt x="0" y="134"/>
                    <a:pt x="0" y="134"/>
                  </a:cubicBezTo>
                  <a:cubicBezTo>
                    <a:pt x="0" y="135"/>
                    <a:pt x="1" y="136"/>
                    <a:pt x="2" y="136"/>
                  </a:cubicBezTo>
                  <a:cubicBezTo>
                    <a:pt x="24" y="136"/>
                    <a:pt x="24" y="136"/>
                    <a:pt x="24" y="136"/>
                  </a:cubicBezTo>
                  <a:cubicBezTo>
                    <a:pt x="25" y="136"/>
                    <a:pt x="26" y="135"/>
                    <a:pt x="26" y="134"/>
                  </a:cubicBezTo>
                  <a:cubicBezTo>
                    <a:pt x="26" y="45"/>
                    <a:pt x="26" y="45"/>
                    <a:pt x="26" y="45"/>
                  </a:cubicBezTo>
                  <a:cubicBezTo>
                    <a:pt x="26" y="45"/>
                    <a:pt x="26" y="45"/>
                    <a:pt x="26" y="45"/>
                  </a:cubicBezTo>
                  <a:cubicBezTo>
                    <a:pt x="57" y="98"/>
                    <a:pt x="57" y="98"/>
                    <a:pt x="57" y="98"/>
                  </a:cubicBezTo>
                  <a:cubicBezTo>
                    <a:pt x="58" y="101"/>
                    <a:pt x="61" y="103"/>
                    <a:pt x="64" y="103"/>
                  </a:cubicBezTo>
                  <a:cubicBezTo>
                    <a:pt x="69" y="103"/>
                    <a:pt x="69" y="103"/>
                    <a:pt x="69" y="103"/>
                  </a:cubicBezTo>
                  <a:cubicBezTo>
                    <a:pt x="72" y="103"/>
                    <a:pt x="74" y="101"/>
                    <a:pt x="76" y="98"/>
                  </a:cubicBezTo>
                  <a:cubicBezTo>
                    <a:pt x="107" y="46"/>
                    <a:pt x="107" y="46"/>
                    <a:pt x="107" y="46"/>
                  </a:cubicBezTo>
                  <a:cubicBezTo>
                    <a:pt x="107" y="46"/>
                    <a:pt x="107" y="46"/>
                    <a:pt x="107" y="46"/>
                  </a:cubicBezTo>
                  <a:cubicBezTo>
                    <a:pt x="107" y="46"/>
                    <a:pt x="107" y="46"/>
                    <a:pt x="107" y="46"/>
                  </a:cubicBezTo>
                  <a:cubicBezTo>
                    <a:pt x="107" y="134"/>
                    <a:pt x="107" y="134"/>
                    <a:pt x="107" y="134"/>
                  </a:cubicBezTo>
                  <a:cubicBezTo>
                    <a:pt x="107" y="135"/>
                    <a:pt x="108" y="136"/>
                    <a:pt x="109" y="136"/>
                  </a:cubicBezTo>
                  <a:cubicBezTo>
                    <a:pt x="131" y="136"/>
                    <a:pt x="131" y="136"/>
                    <a:pt x="131" y="136"/>
                  </a:cubicBezTo>
                  <a:cubicBezTo>
                    <a:pt x="132" y="136"/>
                    <a:pt x="133" y="135"/>
                    <a:pt x="133" y="134"/>
                  </a:cubicBezTo>
                  <a:cubicBezTo>
                    <a:pt x="133" y="11"/>
                    <a:pt x="133" y="11"/>
                    <a:pt x="133" y="11"/>
                  </a:cubicBezTo>
                  <a:cubicBezTo>
                    <a:pt x="133" y="5"/>
                    <a:pt x="132" y="0"/>
                    <a:pt x="12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lstStyle/>
            <a:p>
              <a:endParaRPr lang="zh-CN" altLang="en-US" sz="605">
                <a:latin typeface="Clear Sans Bold" panose="020B0503030202020304" charset="0"/>
                <a:cs typeface="Clear Sans Bold" panose="020B0503030202020304" charset="0"/>
              </a:endParaRPr>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anchor="ctr">
            <a:normAutofit/>
          </a:bodyPr>
          <a:lstStyle/>
          <a:p>
            <a:r>
              <a:rPr lang="en-US" altLang="en-US"/>
              <a:t>Click to edit Master title style</a:t>
            </a:r>
            <a:endParaRPr lang="en-US" alt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a:normAutofit/>
          </a:body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4" name="Date Placeholder 3"/>
          <p:cNvSpPr>
            <a:spLocks noGrp="1"/>
          </p:cNvSpPr>
          <p:nvPr>
            <p:ph type="dt" idx="2"/>
          </p:nvPr>
        </p:nvSpPr>
        <p:spPr>
          <a:xfrm>
            <a:off x="838200" y="6356350"/>
            <a:ext cx="2743200" cy="365125"/>
          </a:xfrm>
          <a:prstGeom prst="rect">
            <a:avLst/>
          </a:prstGeom>
        </p:spPr>
        <p:txBody>
          <a:bodyPr vert="horz" lIns="91440" tIns="45720" rIns="91440" bIns="45720" anchor="ctr"/>
          <a:lstStyle>
            <a:lvl1pPr lvl="0" algn="l">
              <a:defRPr sz="1200">
                <a:solidFill>
                  <a:schemeClr val="tx1">
                    <a:tint val="75000"/>
                  </a:schemeClr>
                </a:solidFill>
              </a:defRPr>
            </a:lvl1pPr>
          </a:lstStyle>
          <a:p>
            <a:fld id="{B7CA2AFB-A982-4697-A130-5A5C428A091D}" type="datetimeFigureOut">
              <a:rPr lang="en-US" altLang="en-US"/>
            </a:fld>
            <a:endParaRPr lang="en-US" altLang="en-US"/>
          </a:p>
        </p:txBody>
      </p:sp>
      <p:sp>
        <p:nvSpPr>
          <p:cNvPr id="5" name="Footer Placeholder 4"/>
          <p:cNvSpPr>
            <a:spLocks noGrp="1"/>
          </p:cNvSpPr>
          <p:nvPr>
            <p:ph type="ftr" idx="3"/>
          </p:nvPr>
        </p:nvSpPr>
        <p:spPr>
          <a:xfrm>
            <a:off x="4038600" y="6356350"/>
            <a:ext cx="4114800" cy="365125"/>
          </a:xfrm>
          <a:prstGeom prst="rect">
            <a:avLst/>
          </a:prstGeom>
        </p:spPr>
        <p:txBody>
          <a:bodyPr vert="horz" lIns="91440" tIns="45720" rIns="91440" bIns="45720" anchor="ctr"/>
          <a:lstStyle>
            <a:lvl1pPr lvl="0" algn="ctr">
              <a:defRPr sz="1200">
                <a:solidFill>
                  <a:schemeClr val="tx1">
                    <a:tint val="75000"/>
                  </a:schemeClr>
                </a:solidFill>
              </a:defRPr>
            </a:lvl1pPr>
          </a:lstStyle>
          <a:p>
            <a:endParaRPr lang="en-US" altLang="en-US"/>
          </a:p>
        </p:txBody>
      </p:sp>
      <p:sp>
        <p:nvSpPr>
          <p:cNvPr id="6" name="Slide Number Placeholder 5"/>
          <p:cNvSpPr>
            <a:spLocks noGrp="1"/>
          </p:cNvSpPr>
          <p:nvPr>
            <p:ph type="sldNum" idx="4"/>
          </p:nvPr>
        </p:nvSpPr>
        <p:spPr>
          <a:xfrm>
            <a:off x="8610600" y="6356350"/>
            <a:ext cx="2743200"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B3D73C29-6AC3-4F7C-A261-D9488C2331CE}" type="slidenum">
              <a:rPr lang="en-US" altLang="en-US"/>
            </a:fld>
            <a:endParaRPr lang="en-US" altLang="en-US"/>
          </a:p>
        </p:txBody>
      </p:sp>
      <p:grpSp>
        <p:nvGrpSpPr>
          <p:cNvPr id="15" name="组合 25"/>
          <p:cNvGrpSpPr>
            <a:grpSpLocks noChangeAspect="1"/>
          </p:cNvGrpSpPr>
          <p:nvPr userDrawn="1"/>
        </p:nvGrpSpPr>
        <p:grpSpPr>
          <a:xfrm>
            <a:off x="11075851" y="326603"/>
            <a:ext cx="727144" cy="105915"/>
            <a:chOff x="1624" y="4123"/>
            <a:chExt cx="5876" cy="852"/>
          </a:xfrm>
          <a:solidFill>
            <a:schemeClr val="tx1">
              <a:lumMod val="65000"/>
              <a:lumOff val="35000"/>
            </a:schemeClr>
          </a:solidFill>
        </p:grpSpPr>
        <p:sp>
          <p:nvSpPr>
            <p:cNvPr id="16" name="Freeform 6"/>
            <p:cNvSpPr>
              <a:spLocks noEditPoints="1"/>
            </p:cNvSpPr>
            <p:nvPr/>
          </p:nvSpPr>
          <p:spPr bwMode="auto">
            <a:xfrm>
              <a:off x="2665" y="4123"/>
              <a:ext cx="891" cy="834"/>
            </a:xfrm>
            <a:custGeom>
              <a:avLst/>
              <a:gdLst>
                <a:gd name="T0" fmla="*/ 96 w 145"/>
                <a:gd name="T1" fmla="*/ 86 h 136"/>
                <a:gd name="T2" fmla="*/ 48 w 145"/>
                <a:gd name="T3" fmla="*/ 86 h 136"/>
                <a:gd name="T4" fmla="*/ 47 w 145"/>
                <a:gd name="T5" fmla="*/ 85 h 136"/>
                <a:gd name="T6" fmla="*/ 69 w 145"/>
                <a:gd name="T7" fmla="*/ 30 h 136"/>
                <a:gd name="T8" fmla="*/ 71 w 145"/>
                <a:gd name="T9" fmla="*/ 28 h 136"/>
                <a:gd name="T10" fmla="*/ 73 w 145"/>
                <a:gd name="T11" fmla="*/ 28 h 136"/>
                <a:gd name="T12" fmla="*/ 76 w 145"/>
                <a:gd name="T13" fmla="*/ 30 h 136"/>
                <a:gd name="T14" fmla="*/ 97 w 145"/>
                <a:gd name="T15" fmla="*/ 85 h 136"/>
                <a:gd name="T16" fmla="*/ 96 w 145"/>
                <a:gd name="T17" fmla="*/ 86 h 136"/>
                <a:gd name="T18" fmla="*/ 144 w 145"/>
                <a:gd name="T19" fmla="*/ 134 h 136"/>
                <a:gd name="T20" fmla="*/ 93 w 145"/>
                <a:gd name="T21" fmla="*/ 10 h 136"/>
                <a:gd name="T22" fmla="*/ 77 w 145"/>
                <a:gd name="T23" fmla="*/ 0 h 136"/>
                <a:gd name="T24" fmla="*/ 68 w 145"/>
                <a:gd name="T25" fmla="*/ 0 h 136"/>
                <a:gd name="T26" fmla="*/ 51 w 145"/>
                <a:gd name="T27" fmla="*/ 12 h 136"/>
                <a:gd name="T28" fmla="*/ 0 w 145"/>
                <a:gd name="T29" fmla="*/ 134 h 136"/>
                <a:gd name="T30" fmla="*/ 1 w 145"/>
                <a:gd name="T31" fmla="*/ 136 h 136"/>
                <a:gd name="T32" fmla="*/ 28 w 145"/>
                <a:gd name="T33" fmla="*/ 136 h 136"/>
                <a:gd name="T34" fmla="*/ 29 w 145"/>
                <a:gd name="T35" fmla="*/ 135 h 136"/>
                <a:gd name="T36" fmla="*/ 39 w 145"/>
                <a:gd name="T37" fmla="*/ 111 h 136"/>
                <a:gd name="T38" fmla="*/ 39 w 145"/>
                <a:gd name="T39" fmla="*/ 110 h 136"/>
                <a:gd name="T40" fmla="*/ 105 w 145"/>
                <a:gd name="T41" fmla="*/ 110 h 136"/>
                <a:gd name="T42" fmla="*/ 106 w 145"/>
                <a:gd name="T43" fmla="*/ 111 h 136"/>
                <a:gd name="T44" fmla="*/ 115 w 145"/>
                <a:gd name="T45" fmla="*/ 135 h 136"/>
                <a:gd name="T46" fmla="*/ 117 w 145"/>
                <a:gd name="T47" fmla="*/ 136 h 136"/>
                <a:gd name="T48" fmla="*/ 143 w 145"/>
                <a:gd name="T49" fmla="*/ 136 h 136"/>
                <a:gd name="T50" fmla="*/ 144 w 145"/>
                <a:gd name="T51" fmla="*/ 13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 h="136">
                  <a:moveTo>
                    <a:pt x="96" y="86"/>
                  </a:moveTo>
                  <a:cubicBezTo>
                    <a:pt x="48" y="86"/>
                    <a:pt x="48" y="86"/>
                    <a:pt x="48" y="86"/>
                  </a:cubicBezTo>
                  <a:cubicBezTo>
                    <a:pt x="48" y="86"/>
                    <a:pt x="47" y="86"/>
                    <a:pt x="47" y="85"/>
                  </a:cubicBezTo>
                  <a:cubicBezTo>
                    <a:pt x="69" y="30"/>
                    <a:pt x="69" y="30"/>
                    <a:pt x="69" y="30"/>
                  </a:cubicBezTo>
                  <a:cubicBezTo>
                    <a:pt x="69" y="29"/>
                    <a:pt x="70" y="28"/>
                    <a:pt x="71" y="28"/>
                  </a:cubicBezTo>
                  <a:cubicBezTo>
                    <a:pt x="73" y="28"/>
                    <a:pt x="73" y="28"/>
                    <a:pt x="73" y="28"/>
                  </a:cubicBezTo>
                  <a:cubicBezTo>
                    <a:pt x="75" y="28"/>
                    <a:pt x="76" y="29"/>
                    <a:pt x="76" y="30"/>
                  </a:cubicBezTo>
                  <a:cubicBezTo>
                    <a:pt x="97" y="85"/>
                    <a:pt x="97" y="85"/>
                    <a:pt x="97" y="85"/>
                  </a:cubicBezTo>
                  <a:cubicBezTo>
                    <a:pt x="97" y="86"/>
                    <a:pt x="97" y="86"/>
                    <a:pt x="96" y="86"/>
                  </a:cubicBezTo>
                  <a:moveTo>
                    <a:pt x="144" y="134"/>
                  </a:moveTo>
                  <a:cubicBezTo>
                    <a:pt x="144" y="133"/>
                    <a:pt x="93" y="10"/>
                    <a:pt x="93" y="10"/>
                  </a:cubicBezTo>
                  <a:cubicBezTo>
                    <a:pt x="90" y="3"/>
                    <a:pt x="83" y="0"/>
                    <a:pt x="77" y="0"/>
                  </a:cubicBezTo>
                  <a:cubicBezTo>
                    <a:pt x="68" y="0"/>
                    <a:pt x="68" y="0"/>
                    <a:pt x="68" y="0"/>
                  </a:cubicBezTo>
                  <a:cubicBezTo>
                    <a:pt x="61" y="0"/>
                    <a:pt x="54" y="4"/>
                    <a:pt x="51" y="12"/>
                  </a:cubicBezTo>
                  <a:cubicBezTo>
                    <a:pt x="51" y="12"/>
                    <a:pt x="1" y="134"/>
                    <a:pt x="0" y="134"/>
                  </a:cubicBezTo>
                  <a:cubicBezTo>
                    <a:pt x="0" y="135"/>
                    <a:pt x="0" y="136"/>
                    <a:pt x="1" y="136"/>
                  </a:cubicBezTo>
                  <a:cubicBezTo>
                    <a:pt x="28" y="136"/>
                    <a:pt x="28" y="136"/>
                    <a:pt x="28" y="136"/>
                  </a:cubicBezTo>
                  <a:cubicBezTo>
                    <a:pt x="28" y="136"/>
                    <a:pt x="29" y="136"/>
                    <a:pt x="29" y="135"/>
                  </a:cubicBezTo>
                  <a:cubicBezTo>
                    <a:pt x="29" y="135"/>
                    <a:pt x="37" y="114"/>
                    <a:pt x="39" y="111"/>
                  </a:cubicBezTo>
                  <a:cubicBezTo>
                    <a:pt x="39" y="110"/>
                    <a:pt x="39" y="110"/>
                    <a:pt x="39" y="110"/>
                  </a:cubicBezTo>
                  <a:cubicBezTo>
                    <a:pt x="105" y="110"/>
                    <a:pt x="105" y="110"/>
                    <a:pt x="105" y="110"/>
                  </a:cubicBezTo>
                  <a:cubicBezTo>
                    <a:pt x="105" y="110"/>
                    <a:pt x="106" y="110"/>
                    <a:pt x="106" y="111"/>
                  </a:cubicBezTo>
                  <a:cubicBezTo>
                    <a:pt x="107" y="114"/>
                    <a:pt x="115" y="134"/>
                    <a:pt x="115" y="135"/>
                  </a:cubicBezTo>
                  <a:cubicBezTo>
                    <a:pt x="116" y="136"/>
                    <a:pt x="116" y="136"/>
                    <a:pt x="117" y="136"/>
                  </a:cubicBezTo>
                  <a:cubicBezTo>
                    <a:pt x="143" y="136"/>
                    <a:pt x="143" y="136"/>
                    <a:pt x="143" y="136"/>
                  </a:cubicBezTo>
                  <a:cubicBezTo>
                    <a:pt x="144" y="136"/>
                    <a:pt x="145" y="135"/>
                    <a:pt x="144" y="13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lstStyle/>
            <a:p>
              <a:endParaRPr lang="zh-CN" altLang="en-US" sz="605">
                <a:latin typeface="Clear Sans Bold" panose="020B0503030202020304" charset="0"/>
                <a:cs typeface="Clear Sans Bold" panose="020B0503030202020304" charset="0"/>
              </a:endParaRPr>
            </a:p>
          </p:txBody>
        </p:sp>
        <p:sp>
          <p:nvSpPr>
            <p:cNvPr id="17" name="Freeform 7"/>
            <p:cNvSpPr/>
            <p:nvPr/>
          </p:nvSpPr>
          <p:spPr bwMode="auto">
            <a:xfrm>
              <a:off x="4849" y="4123"/>
              <a:ext cx="693" cy="834"/>
            </a:xfrm>
            <a:custGeom>
              <a:avLst/>
              <a:gdLst>
                <a:gd name="T0" fmla="*/ 111 w 113"/>
                <a:gd name="T1" fmla="*/ 0 h 136"/>
                <a:gd name="T2" fmla="*/ 87 w 113"/>
                <a:gd name="T3" fmla="*/ 0 h 136"/>
                <a:gd name="T4" fmla="*/ 86 w 113"/>
                <a:gd name="T5" fmla="*/ 1 h 136"/>
                <a:gd name="T6" fmla="*/ 86 w 113"/>
                <a:gd name="T7" fmla="*/ 53 h 136"/>
                <a:gd name="T8" fmla="*/ 84 w 113"/>
                <a:gd name="T9" fmla="*/ 55 h 136"/>
                <a:gd name="T10" fmla="*/ 28 w 113"/>
                <a:gd name="T11" fmla="*/ 55 h 136"/>
                <a:gd name="T12" fmla="*/ 27 w 113"/>
                <a:gd name="T13" fmla="*/ 53 h 136"/>
                <a:gd name="T14" fmla="*/ 27 w 113"/>
                <a:gd name="T15" fmla="*/ 1 h 136"/>
                <a:gd name="T16" fmla="*/ 25 w 113"/>
                <a:gd name="T17" fmla="*/ 0 h 136"/>
                <a:gd name="T18" fmla="*/ 1 w 113"/>
                <a:gd name="T19" fmla="*/ 0 h 136"/>
                <a:gd name="T20" fmla="*/ 0 w 113"/>
                <a:gd name="T21" fmla="*/ 1 h 136"/>
                <a:gd name="T22" fmla="*/ 0 w 113"/>
                <a:gd name="T23" fmla="*/ 135 h 136"/>
                <a:gd name="T24" fmla="*/ 1 w 113"/>
                <a:gd name="T25" fmla="*/ 136 h 136"/>
                <a:gd name="T26" fmla="*/ 25 w 113"/>
                <a:gd name="T27" fmla="*/ 136 h 136"/>
                <a:gd name="T28" fmla="*/ 27 w 113"/>
                <a:gd name="T29" fmla="*/ 135 h 136"/>
                <a:gd name="T30" fmla="*/ 27 w 113"/>
                <a:gd name="T31" fmla="*/ 81 h 136"/>
                <a:gd name="T32" fmla="*/ 28 w 113"/>
                <a:gd name="T33" fmla="*/ 80 h 136"/>
                <a:gd name="T34" fmla="*/ 84 w 113"/>
                <a:gd name="T35" fmla="*/ 80 h 136"/>
                <a:gd name="T36" fmla="*/ 86 w 113"/>
                <a:gd name="T37" fmla="*/ 81 h 136"/>
                <a:gd name="T38" fmla="*/ 86 w 113"/>
                <a:gd name="T39" fmla="*/ 135 h 136"/>
                <a:gd name="T40" fmla="*/ 87 w 113"/>
                <a:gd name="T41" fmla="*/ 136 h 136"/>
                <a:gd name="T42" fmla="*/ 111 w 113"/>
                <a:gd name="T43" fmla="*/ 136 h 136"/>
                <a:gd name="T44" fmla="*/ 113 w 113"/>
                <a:gd name="T45" fmla="*/ 135 h 136"/>
                <a:gd name="T46" fmla="*/ 113 w 113"/>
                <a:gd name="T47" fmla="*/ 1 h 136"/>
                <a:gd name="T48" fmla="*/ 111 w 113"/>
                <a:gd name="T49"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3" h="136">
                  <a:moveTo>
                    <a:pt x="111" y="0"/>
                  </a:moveTo>
                  <a:cubicBezTo>
                    <a:pt x="87" y="0"/>
                    <a:pt x="87" y="0"/>
                    <a:pt x="87" y="0"/>
                  </a:cubicBezTo>
                  <a:cubicBezTo>
                    <a:pt x="86" y="0"/>
                    <a:pt x="86" y="1"/>
                    <a:pt x="86" y="1"/>
                  </a:cubicBezTo>
                  <a:cubicBezTo>
                    <a:pt x="86" y="53"/>
                    <a:pt x="86" y="53"/>
                    <a:pt x="86" y="53"/>
                  </a:cubicBezTo>
                  <a:cubicBezTo>
                    <a:pt x="86" y="54"/>
                    <a:pt x="85" y="55"/>
                    <a:pt x="84" y="55"/>
                  </a:cubicBezTo>
                  <a:cubicBezTo>
                    <a:pt x="28" y="55"/>
                    <a:pt x="28" y="55"/>
                    <a:pt x="28" y="55"/>
                  </a:cubicBezTo>
                  <a:cubicBezTo>
                    <a:pt x="27" y="55"/>
                    <a:pt x="27" y="54"/>
                    <a:pt x="27" y="53"/>
                  </a:cubicBezTo>
                  <a:cubicBezTo>
                    <a:pt x="27" y="1"/>
                    <a:pt x="27" y="1"/>
                    <a:pt x="27" y="1"/>
                  </a:cubicBezTo>
                  <a:cubicBezTo>
                    <a:pt x="27" y="1"/>
                    <a:pt x="26" y="0"/>
                    <a:pt x="25" y="0"/>
                  </a:cubicBezTo>
                  <a:cubicBezTo>
                    <a:pt x="1" y="0"/>
                    <a:pt x="1" y="0"/>
                    <a:pt x="1" y="0"/>
                  </a:cubicBezTo>
                  <a:cubicBezTo>
                    <a:pt x="0" y="0"/>
                    <a:pt x="0" y="1"/>
                    <a:pt x="0" y="1"/>
                  </a:cubicBezTo>
                  <a:cubicBezTo>
                    <a:pt x="0" y="135"/>
                    <a:pt x="0" y="135"/>
                    <a:pt x="0" y="135"/>
                  </a:cubicBezTo>
                  <a:cubicBezTo>
                    <a:pt x="0" y="136"/>
                    <a:pt x="0" y="136"/>
                    <a:pt x="1" y="136"/>
                  </a:cubicBezTo>
                  <a:cubicBezTo>
                    <a:pt x="25" y="136"/>
                    <a:pt x="25" y="136"/>
                    <a:pt x="25" y="136"/>
                  </a:cubicBezTo>
                  <a:cubicBezTo>
                    <a:pt x="26" y="136"/>
                    <a:pt x="27" y="136"/>
                    <a:pt x="27" y="135"/>
                  </a:cubicBezTo>
                  <a:cubicBezTo>
                    <a:pt x="27" y="81"/>
                    <a:pt x="27" y="81"/>
                    <a:pt x="27" y="81"/>
                  </a:cubicBezTo>
                  <a:cubicBezTo>
                    <a:pt x="27" y="81"/>
                    <a:pt x="27" y="80"/>
                    <a:pt x="28" y="80"/>
                  </a:cubicBezTo>
                  <a:cubicBezTo>
                    <a:pt x="84" y="80"/>
                    <a:pt x="84" y="80"/>
                    <a:pt x="84" y="80"/>
                  </a:cubicBezTo>
                  <a:cubicBezTo>
                    <a:pt x="85" y="80"/>
                    <a:pt x="86" y="81"/>
                    <a:pt x="86" y="81"/>
                  </a:cubicBezTo>
                  <a:cubicBezTo>
                    <a:pt x="86" y="135"/>
                    <a:pt x="86" y="135"/>
                    <a:pt x="86" y="135"/>
                  </a:cubicBezTo>
                  <a:cubicBezTo>
                    <a:pt x="86" y="136"/>
                    <a:pt x="86" y="136"/>
                    <a:pt x="87" y="136"/>
                  </a:cubicBezTo>
                  <a:cubicBezTo>
                    <a:pt x="111" y="136"/>
                    <a:pt x="111" y="136"/>
                    <a:pt x="111" y="136"/>
                  </a:cubicBezTo>
                  <a:cubicBezTo>
                    <a:pt x="112" y="136"/>
                    <a:pt x="113" y="136"/>
                    <a:pt x="113" y="135"/>
                  </a:cubicBezTo>
                  <a:cubicBezTo>
                    <a:pt x="113" y="1"/>
                    <a:pt x="113" y="1"/>
                    <a:pt x="113" y="1"/>
                  </a:cubicBezTo>
                  <a:cubicBezTo>
                    <a:pt x="113" y="1"/>
                    <a:pt x="112" y="0"/>
                    <a:pt x="11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lstStyle/>
            <a:p>
              <a:endParaRPr lang="zh-CN" altLang="en-US" sz="605">
                <a:latin typeface="Clear Sans Bold" panose="020B0503030202020304" charset="0"/>
                <a:cs typeface="Clear Sans Bold" panose="020B0503030202020304" charset="0"/>
              </a:endParaRPr>
            </a:p>
          </p:txBody>
        </p:sp>
        <p:sp>
          <p:nvSpPr>
            <p:cNvPr id="18" name="Freeform 8"/>
            <p:cNvSpPr/>
            <p:nvPr/>
          </p:nvSpPr>
          <p:spPr bwMode="auto">
            <a:xfrm>
              <a:off x="5838" y="4123"/>
              <a:ext cx="717" cy="852"/>
            </a:xfrm>
            <a:custGeom>
              <a:avLst/>
              <a:gdLst>
                <a:gd name="T0" fmla="*/ 116 w 117"/>
                <a:gd name="T1" fmla="*/ 0 h 139"/>
                <a:gd name="T2" fmla="*/ 91 w 117"/>
                <a:gd name="T3" fmla="*/ 0 h 139"/>
                <a:gd name="T4" fmla="*/ 90 w 117"/>
                <a:gd name="T5" fmla="*/ 1 h 139"/>
                <a:gd name="T6" fmla="*/ 90 w 117"/>
                <a:gd name="T7" fmla="*/ 77 h 139"/>
                <a:gd name="T8" fmla="*/ 59 w 117"/>
                <a:gd name="T9" fmla="*/ 114 h 139"/>
                <a:gd name="T10" fmla="*/ 27 w 117"/>
                <a:gd name="T11" fmla="*/ 77 h 139"/>
                <a:gd name="T12" fmla="*/ 27 w 117"/>
                <a:gd name="T13" fmla="*/ 1 h 139"/>
                <a:gd name="T14" fmla="*/ 26 w 117"/>
                <a:gd name="T15" fmla="*/ 0 h 139"/>
                <a:gd name="T16" fmla="*/ 1 w 117"/>
                <a:gd name="T17" fmla="*/ 0 h 139"/>
                <a:gd name="T18" fmla="*/ 0 w 117"/>
                <a:gd name="T19" fmla="*/ 1 h 139"/>
                <a:gd name="T20" fmla="*/ 0 w 117"/>
                <a:gd name="T21" fmla="*/ 77 h 139"/>
                <a:gd name="T22" fmla="*/ 59 w 117"/>
                <a:gd name="T23" fmla="*/ 139 h 139"/>
                <a:gd name="T24" fmla="*/ 117 w 117"/>
                <a:gd name="T25" fmla="*/ 77 h 139"/>
                <a:gd name="T26" fmla="*/ 117 w 117"/>
                <a:gd name="T27" fmla="*/ 1 h 139"/>
                <a:gd name="T28" fmla="*/ 116 w 117"/>
                <a:gd name="T29"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7" h="139">
                  <a:moveTo>
                    <a:pt x="116" y="0"/>
                  </a:moveTo>
                  <a:cubicBezTo>
                    <a:pt x="91" y="0"/>
                    <a:pt x="91" y="0"/>
                    <a:pt x="91" y="0"/>
                  </a:cubicBezTo>
                  <a:cubicBezTo>
                    <a:pt x="91" y="0"/>
                    <a:pt x="90" y="1"/>
                    <a:pt x="90" y="1"/>
                  </a:cubicBezTo>
                  <a:cubicBezTo>
                    <a:pt x="90" y="77"/>
                    <a:pt x="90" y="77"/>
                    <a:pt x="90" y="77"/>
                  </a:cubicBezTo>
                  <a:cubicBezTo>
                    <a:pt x="90" y="102"/>
                    <a:pt x="79" y="114"/>
                    <a:pt x="59" y="114"/>
                  </a:cubicBezTo>
                  <a:cubicBezTo>
                    <a:pt x="38" y="114"/>
                    <a:pt x="27" y="102"/>
                    <a:pt x="27" y="77"/>
                  </a:cubicBezTo>
                  <a:cubicBezTo>
                    <a:pt x="27" y="1"/>
                    <a:pt x="27" y="1"/>
                    <a:pt x="27" y="1"/>
                  </a:cubicBezTo>
                  <a:cubicBezTo>
                    <a:pt x="27" y="1"/>
                    <a:pt x="26" y="0"/>
                    <a:pt x="26" y="0"/>
                  </a:cubicBezTo>
                  <a:cubicBezTo>
                    <a:pt x="1" y="0"/>
                    <a:pt x="1" y="0"/>
                    <a:pt x="1" y="0"/>
                  </a:cubicBezTo>
                  <a:cubicBezTo>
                    <a:pt x="0" y="0"/>
                    <a:pt x="0" y="1"/>
                    <a:pt x="0" y="1"/>
                  </a:cubicBezTo>
                  <a:cubicBezTo>
                    <a:pt x="0" y="77"/>
                    <a:pt x="0" y="77"/>
                    <a:pt x="0" y="77"/>
                  </a:cubicBezTo>
                  <a:cubicBezTo>
                    <a:pt x="0" y="117"/>
                    <a:pt x="23" y="139"/>
                    <a:pt x="59" y="139"/>
                  </a:cubicBezTo>
                  <a:cubicBezTo>
                    <a:pt x="94" y="139"/>
                    <a:pt x="117" y="117"/>
                    <a:pt x="117" y="77"/>
                  </a:cubicBezTo>
                  <a:cubicBezTo>
                    <a:pt x="117" y="1"/>
                    <a:pt x="117" y="1"/>
                    <a:pt x="117" y="1"/>
                  </a:cubicBezTo>
                  <a:cubicBezTo>
                    <a:pt x="117" y="1"/>
                    <a:pt x="117" y="0"/>
                    <a:pt x="11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lstStyle/>
            <a:p>
              <a:endParaRPr lang="zh-CN" altLang="en-US" sz="605">
                <a:latin typeface="Clear Sans Bold" panose="020B0503030202020304" charset="0"/>
                <a:cs typeface="Clear Sans Bold" panose="020B0503030202020304" charset="0"/>
              </a:endParaRPr>
            </a:p>
          </p:txBody>
        </p:sp>
        <p:sp>
          <p:nvSpPr>
            <p:cNvPr id="19" name="Freeform 9"/>
            <p:cNvSpPr>
              <a:spLocks noEditPoints="1"/>
            </p:cNvSpPr>
            <p:nvPr/>
          </p:nvSpPr>
          <p:spPr bwMode="auto">
            <a:xfrm>
              <a:off x="6856" y="4123"/>
              <a:ext cx="644" cy="834"/>
            </a:xfrm>
            <a:custGeom>
              <a:avLst/>
              <a:gdLst>
                <a:gd name="T0" fmla="*/ 55 w 105"/>
                <a:gd name="T1" fmla="*/ 113 h 136"/>
                <a:gd name="T2" fmla="*/ 28 w 105"/>
                <a:gd name="T3" fmla="*/ 113 h 136"/>
                <a:gd name="T4" fmla="*/ 27 w 105"/>
                <a:gd name="T5" fmla="*/ 112 h 136"/>
                <a:gd name="T6" fmla="*/ 27 w 105"/>
                <a:gd name="T7" fmla="*/ 77 h 136"/>
                <a:gd name="T8" fmla="*/ 28 w 105"/>
                <a:gd name="T9" fmla="*/ 75 h 136"/>
                <a:gd name="T10" fmla="*/ 54 w 105"/>
                <a:gd name="T11" fmla="*/ 75 h 136"/>
                <a:gd name="T12" fmla="*/ 76 w 105"/>
                <a:gd name="T13" fmla="*/ 94 h 136"/>
                <a:gd name="T14" fmla="*/ 55 w 105"/>
                <a:gd name="T15" fmla="*/ 113 h 136"/>
                <a:gd name="T16" fmla="*/ 27 w 105"/>
                <a:gd name="T17" fmla="*/ 24 h 136"/>
                <a:gd name="T18" fmla="*/ 28 w 105"/>
                <a:gd name="T19" fmla="*/ 23 h 136"/>
                <a:gd name="T20" fmla="*/ 51 w 105"/>
                <a:gd name="T21" fmla="*/ 23 h 136"/>
                <a:gd name="T22" fmla="*/ 70 w 105"/>
                <a:gd name="T23" fmla="*/ 39 h 136"/>
                <a:gd name="T24" fmla="*/ 51 w 105"/>
                <a:gd name="T25" fmla="*/ 54 h 136"/>
                <a:gd name="T26" fmla="*/ 28 w 105"/>
                <a:gd name="T27" fmla="*/ 54 h 136"/>
                <a:gd name="T28" fmla="*/ 27 w 105"/>
                <a:gd name="T29" fmla="*/ 53 h 136"/>
                <a:gd name="T30" fmla="*/ 27 w 105"/>
                <a:gd name="T31" fmla="*/ 24 h 136"/>
                <a:gd name="T32" fmla="*/ 81 w 105"/>
                <a:gd name="T33" fmla="*/ 63 h 136"/>
                <a:gd name="T34" fmla="*/ 81 w 105"/>
                <a:gd name="T35" fmla="*/ 63 h 136"/>
                <a:gd name="T36" fmla="*/ 81 w 105"/>
                <a:gd name="T37" fmla="*/ 61 h 136"/>
                <a:gd name="T38" fmla="*/ 81 w 105"/>
                <a:gd name="T39" fmla="*/ 61 h 136"/>
                <a:gd name="T40" fmla="*/ 97 w 105"/>
                <a:gd name="T41" fmla="*/ 35 h 136"/>
                <a:gd name="T42" fmla="*/ 56 w 105"/>
                <a:gd name="T43" fmla="*/ 0 h 136"/>
                <a:gd name="T44" fmla="*/ 1 w 105"/>
                <a:gd name="T45" fmla="*/ 0 h 136"/>
                <a:gd name="T46" fmla="*/ 0 w 105"/>
                <a:gd name="T47" fmla="*/ 1 h 136"/>
                <a:gd name="T48" fmla="*/ 0 w 105"/>
                <a:gd name="T49" fmla="*/ 126 h 136"/>
                <a:gd name="T50" fmla="*/ 0 w 105"/>
                <a:gd name="T51" fmla="*/ 135 h 136"/>
                <a:gd name="T52" fmla="*/ 1 w 105"/>
                <a:gd name="T53" fmla="*/ 136 h 136"/>
                <a:gd name="T54" fmla="*/ 57 w 105"/>
                <a:gd name="T55" fmla="*/ 136 h 136"/>
                <a:gd name="T56" fmla="*/ 91 w 105"/>
                <a:gd name="T57" fmla="*/ 126 h 136"/>
                <a:gd name="T58" fmla="*/ 105 w 105"/>
                <a:gd name="T59" fmla="*/ 95 h 136"/>
                <a:gd name="T60" fmla="*/ 81 w 105"/>
                <a:gd name="T61" fmla="*/ 6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5" h="136">
                  <a:moveTo>
                    <a:pt x="55" y="113"/>
                  </a:moveTo>
                  <a:cubicBezTo>
                    <a:pt x="28" y="113"/>
                    <a:pt x="28" y="113"/>
                    <a:pt x="28" y="113"/>
                  </a:cubicBezTo>
                  <a:cubicBezTo>
                    <a:pt x="27" y="113"/>
                    <a:pt x="27" y="113"/>
                    <a:pt x="27" y="112"/>
                  </a:cubicBezTo>
                  <a:cubicBezTo>
                    <a:pt x="27" y="77"/>
                    <a:pt x="27" y="77"/>
                    <a:pt x="27" y="77"/>
                  </a:cubicBezTo>
                  <a:cubicBezTo>
                    <a:pt x="27" y="76"/>
                    <a:pt x="27" y="75"/>
                    <a:pt x="28" y="75"/>
                  </a:cubicBezTo>
                  <a:cubicBezTo>
                    <a:pt x="54" y="75"/>
                    <a:pt x="54" y="75"/>
                    <a:pt x="54" y="75"/>
                  </a:cubicBezTo>
                  <a:cubicBezTo>
                    <a:pt x="67" y="75"/>
                    <a:pt x="76" y="83"/>
                    <a:pt x="76" y="94"/>
                  </a:cubicBezTo>
                  <a:cubicBezTo>
                    <a:pt x="76" y="106"/>
                    <a:pt x="67" y="113"/>
                    <a:pt x="55" y="113"/>
                  </a:cubicBezTo>
                  <a:moveTo>
                    <a:pt x="27" y="24"/>
                  </a:moveTo>
                  <a:cubicBezTo>
                    <a:pt x="27" y="24"/>
                    <a:pt x="27" y="23"/>
                    <a:pt x="28" y="23"/>
                  </a:cubicBezTo>
                  <a:cubicBezTo>
                    <a:pt x="51" y="23"/>
                    <a:pt x="51" y="23"/>
                    <a:pt x="51" y="23"/>
                  </a:cubicBezTo>
                  <a:cubicBezTo>
                    <a:pt x="62" y="23"/>
                    <a:pt x="70" y="29"/>
                    <a:pt x="70" y="39"/>
                  </a:cubicBezTo>
                  <a:cubicBezTo>
                    <a:pt x="70" y="47"/>
                    <a:pt x="62" y="54"/>
                    <a:pt x="51" y="54"/>
                  </a:cubicBezTo>
                  <a:cubicBezTo>
                    <a:pt x="28" y="54"/>
                    <a:pt x="28" y="54"/>
                    <a:pt x="28" y="54"/>
                  </a:cubicBezTo>
                  <a:cubicBezTo>
                    <a:pt x="27" y="54"/>
                    <a:pt x="27" y="54"/>
                    <a:pt x="27" y="53"/>
                  </a:cubicBezTo>
                  <a:lnTo>
                    <a:pt x="27" y="24"/>
                  </a:lnTo>
                  <a:close/>
                  <a:moveTo>
                    <a:pt x="81" y="63"/>
                  </a:moveTo>
                  <a:cubicBezTo>
                    <a:pt x="81" y="63"/>
                    <a:pt x="81" y="63"/>
                    <a:pt x="81" y="63"/>
                  </a:cubicBezTo>
                  <a:cubicBezTo>
                    <a:pt x="79" y="63"/>
                    <a:pt x="81" y="61"/>
                    <a:pt x="81" y="61"/>
                  </a:cubicBezTo>
                  <a:cubicBezTo>
                    <a:pt x="81" y="61"/>
                    <a:pt x="81" y="61"/>
                    <a:pt x="81" y="61"/>
                  </a:cubicBezTo>
                  <a:cubicBezTo>
                    <a:pt x="89" y="57"/>
                    <a:pt x="97" y="47"/>
                    <a:pt x="97" y="35"/>
                  </a:cubicBezTo>
                  <a:cubicBezTo>
                    <a:pt x="97" y="15"/>
                    <a:pt x="80" y="0"/>
                    <a:pt x="56" y="0"/>
                  </a:cubicBezTo>
                  <a:cubicBezTo>
                    <a:pt x="1" y="0"/>
                    <a:pt x="1" y="0"/>
                    <a:pt x="1" y="0"/>
                  </a:cubicBezTo>
                  <a:cubicBezTo>
                    <a:pt x="0" y="0"/>
                    <a:pt x="0" y="1"/>
                    <a:pt x="0" y="1"/>
                  </a:cubicBezTo>
                  <a:cubicBezTo>
                    <a:pt x="0" y="126"/>
                    <a:pt x="0" y="126"/>
                    <a:pt x="0" y="126"/>
                  </a:cubicBezTo>
                  <a:cubicBezTo>
                    <a:pt x="0" y="135"/>
                    <a:pt x="0" y="135"/>
                    <a:pt x="0" y="135"/>
                  </a:cubicBezTo>
                  <a:cubicBezTo>
                    <a:pt x="0" y="136"/>
                    <a:pt x="0" y="136"/>
                    <a:pt x="1" y="136"/>
                  </a:cubicBezTo>
                  <a:cubicBezTo>
                    <a:pt x="57" y="136"/>
                    <a:pt x="57" y="136"/>
                    <a:pt x="57" y="136"/>
                  </a:cubicBezTo>
                  <a:cubicBezTo>
                    <a:pt x="72" y="136"/>
                    <a:pt x="83" y="133"/>
                    <a:pt x="91" y="126"/>
                  </a:cubicBezTo>
                  <a:cubicBezTo>
                    <a:pt x="100" y="119"/>
                    <a:pt x="105" y="108"/>
                    <a:pt x="105" y="95"/>
                  </a:cubicBezTo>
                  <a:cubicBezTo>
                    <a:pt x="105" y="81"/>
                    <a:pt x="93" y="68"/>
                    <a:pt x="81" y="6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lstStyle/>
            <a:p>
              <a:endParaRPr lang="zh-CN" altLang="en-US" sz="605">
                <a:latin typeface="Clear Sans Bold" panose="020B0503030202020304" charset="0"/>
                <a:cs typeface="Clear Sans Bold" panose="020B0503030202020304" charset="0"/>
              </a:endParaRPr>
            </a:p>
          </p:txBody>
        </p:sp>
        <p:sp>
          <p:nvSpPr>
            <p:cNvPr id="20" name="Freeform 10"/>
            <p:cNvSpPr/>
            <p:nvPr/>
          </p:nvSpPr>
          <p:spPr bwMode="auto">
            <a:xfrm>
              <a:off x="3758" y="4578"/>
              <a:ext cx="821" cy="379"/>
            </a:xfrm>
            <a:custGeom>
              <a:avLst/>
              <a:gdLst>
                <a:gd name="T0" fmla="*/ 88 w 134"/>
                <a:gd name="T1" fmla="*/ 5 h 62"/>
                <a:gd name="T2" fmla="*/ 76 w 134"/>
                <a:gd name="T3" fmla="*/ 0 h 62"/>
                <a:gd name="T4" fmla="*/ 59 w 134"/>
                <a:gd name="T5" fmla="*/ 0 h 62"/>
                <a:gd name="T6" fmla="*/ 47 w 134"/>
                <a:gd name="T7" fmla="*/ 5 h 62"/>
                <a:gd name="T8" fmla="*/ 1 w 134"/>
                <a:gd name="T9" fmla="*/ 61 h 62"/>
                <a:gd name="T10" fmla="*/ 2 w 134"/>
                <a:gd name="T11" fmla="*/ 62 h 62"/>
                <a:gd name="T12" fmla="*/ 33 w 134"/>
                <a:gd name="T13" fmla="*/ 62 h 62"/>
                <a:gd name="T14" fmla="*/ 33 w 134"/>
                <a:gd name="T15" fmla="*/ 62 h 62"/>
                <a:gd name="T16" fmla="*/ 62 w 134"/>
                <a:gd name="T17" fmla="*/ 27 h 62"/>
                <a:gd name="T18" fmla="*/ 65 w 134"/>
                <a:gd name="T19" fmla="*/ 26 h 62"/>
                <a:gd name="T20" fmla="*/ 70 w 134"/>
                <a:gd name="T21" fmla="*/ 26 h 62"/>
                <a:gd name="T22" fmla="*/ 72 w 134"/>
                <a:gd name="T23" fmla="*/ 27 h 62"/>
                <a:gd name="T24" fmla="*/ 101 w 134"/>
                <a:gd name="T25" fmla="*/ 62 h 62"/>
                <a:gd name="T26" fmla="*/ 102 w 134"/>
                <a:gd name="T27" fmla="*/ 62 h 62"/>
                <a:gd name="T28" fmla="*/ 133 w 134"/>
                <a:gd name="T29" fmla="*/ 62 h 62"/>
                <a:gd name="T30" fmla="*/ 134 w 134"/>
                <a:gd name="T31" fmla="*/ 61 h 62"/>
                <a:gd name="T32" fmla="*/ 88 w 134"/>
                <a:gd name="T33" fmla="*/ 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4" h="62">
                  <a:moveTo>
                    <a:pt x="88" y="5"/>
                  </a:moveTo>
                  <a:cubicBezTo>
                    <a:pt x="85" y="2"/>
                    <a:pt x="80" y="0"/>
                    <a:pt x="76" y="0"/>
                  </a:cubicBezTo>
                  <a:cubicBezTo>
                    <a:pt x="59" y="0"/>
                    <a:pt x="59" y="0"/>
                    <a:pt x="59" y="0"/>
                  </a:cubicBezTo>
                  <a:cubicBezTo>
                    <a:pt x="54" y="0"/>
                    <a:pt x="50" y="2"/>
                    <a:pt x="47" y="5"/>
                  </a:cubicBezTo>
                  <a:cubicBezTo>
                    <a:pt x="1" y="61"/>
                    <a:pt x="1" y="61"/>
                    <a:pt x="1" y="61"/>
                  </a:cubicBezTo>
                  <a:cubicBezTo>
                    <a:pt x="0" y="62"/>
                    <a:pt x="1" y="62"/>
                    <a:pt x="2" y="62"/>
                  </a:cubicBezTo>
                  <a:cubicBezTo>
                    <a:pt x="33" y="62"/>
                    <a:pt x="33" y="62"/>
                    <a:pt x="33" y="62"/>
                  </a:cubicBezTo>
                  <a:cubicBezTo>
                    <a:pt x="33" y="62"/>
                    <a:pt x="33" y="62"/>
                    <a:pt x="33" y="62"/>
                  </a:cubicBezTo>
                  <a:cubicBezTo>
                    <a:pt x="62" y="27"/>
                    <a:pt x="62" y="27"/>
                    <a:pt x="62" y="27"/>
                  </a:cubicBezTo>
                  <a:cubicBezTo>
                    <a:pt x="63" y="26"/>
                    <a:pt x="64" y="26"/>
                    <a:pt x="65" y="26"/>
                  </a:cubicBezTo>
                  <a:cubicBezTo>
                    <a:pt x="70" y="26"/>
                    <a:pt x="70" y="26"/>
                    <a:pt x="70" y="26"/>
                  </a:cubicBezTo>
                  <a:cubicBezTo>
                    <a:pt x="71" y="26"/>
                    <a:pt x="72" y="26"/>
                    <a:pt x="72" y="27"/>
                  </a:cubicBezTo>
                  <a:cubicBezTo>
                    <a:pt x="101" y="62"/>
                    <a:pt x="101" y="62"/>
                    <a:pt x="101" y="62"/>
                  </a:cubicBezTo>
                  <a:cubicBezTo>
                    <a:pt x="102" y="62"/>
                    <a:pt x="102" y="62"/>
                    <a:pt x="102" y="62"/>
                  </a:cubicBezTo>
                  <a:cubicBezTo>
                    <a:pt x="133" y="62"/>
                    <a:pt x="133" y="62"/>
                    <a:pt x="133" y="62"/>
                  </a:cubicBezTo>
                  <a:cubicBezTo>
                    <a:pt x="134" y="62"/>
                    <a:pt x="134" y="62"/>
                    <a:pt x="134" y="61"/>
                  </a:cubicBezTo>
                  <a:lnTo>
                    <a:pt x="88"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lstStyle/>
            <a:p>
              <a:endParaRPr lang="zh-CN" altLang="en-US" sz="605">
                <a:latin typeface="Clear Sans Bold" panose="020B0503030202020304" charset="0"/>
                <a:cs typeface="Clear Sans Bold" panose="020B0503030202020304" charset="0"/>
              </a:endParaRPr>
            </a:p>
          </p:txBody>
        </p:sp>
        <p:sp>
          <p:nvSpPr>
            <p:cNvPr id="21" name="Freeform 11"/>
            <p:cNvSpPr/>
            <p:nvPr/>
          </p:nvSpPr>
          <p:spPr bwMode="auto">
            <a:xfrm>
              <a:off x="3758" y="4123"/>
              <a:ext cx="821" cy="387"/>
            </a:xfrm>
            <a:custGeom>
              <a:avLst/>
              <a:gdLst>
                <a:gd name="T0" fmla="*/ 133 w 134"/>
                <a:gd name="T1" fmla="*/ 0 h 63"/>
                <a:gd name="T2" fmla="*/ 102 w 134"/>
                <a:gd name="T3" fmla="*/ 0 h 63"/>
                <a:gd name="T4" fmla="*/ 101 w 134"/>
                <a:gd name="T5" fmla="*/ 0 h 63"/>
                <a:gd name="T6" fmla="*/ 72 w 134"/>
                <a:gd name="T7" fmla="*/ 35 h 63"/>
                <a:gd name="T8" fmla="*/ 70 w 134"/>
                <a:gd name="T9" fmla="*/ 37 h 63"/>
                <a:gd name="T10" fmla="*/ 65 w 134"/>
                <a:gd name="T11" fmla="*/ 37 h 63"/>
                <a:gd name="T12" fmla="*/ 62 w 134"/>
                <a:gd name="T13" fmla="*/ 35 h 63"/>
                <a:gd name="T14" fmla="*/ 33 w 134"/>
                <a:gd name="T15" fmla="*/ 0 h 63"/>
                <a:gd name="T16" fmla="*/ 33 w 134"/>
                <a:gd name="T17" fmla="*/ 0 h 63"/>
                <a:gd name="T18" fmla="*/ 2 w 134"/>
                <a:gd name="T19" fmla="*/ 0 h 63"/>
                <a:gd name="T20" fmla="*/ 1 w 134"/>
                <a:gd name="T21" fmla="*/ 1 h 63"/>
                <a:gd name="T22" fmla="*/ 47 w 134"/>
                <a:gd name="T23" fmla="*/ 57 h 63"/>
                <a:gd name="T24" fmla="*/ 59 w 134"/>
                <a:gd name="T25" fmla="*/ 63 h 63"/>
                <a:gd name="T26" fmla="*/ 76 w 134"/>
                <a:gd name="T27" fmla="*/ 63 h 63"/>
                <a:gd name="T28" fmla="*/ 88 w 134"/>
                <a:gd name="T29" fmla="*/ 57 h 63"/>
                <a:gd name="T30" fmla="*/ 134 w 134"/>
                <a:gd name="T31" fmla="*/ 1 h 63"/>
                <a:gd name="T32" fmla="*/ 133 w 134"/>
                <a:gd name="T33"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4" h="63">
                  <a:moveTo>
                    <a:pt x="133" y="0"/>
                  </a:moveTo>
                  <a:cubicBezTo>
                    <a:pt x="102" y="0"/>
                    <a:pt x="102" y="0"/>
                    <a:pt x="102" y="0"/>
                  </a:cubicBezTo>
                  <a:cubicBezTo>
                    <a:pt x="101" y="0"/>
                    <a:pt x="101" y="0"/>
                    <a:pt x="101" y="0"/>
                  </a:cubicBezTo>
                  <a:cubicBezTo>
                    <a:pt x="72" y="35"/>
                    <a:pt x="72" y="35"/>
                    <a:pt x="72" y="35"/>
                  </a:cubicBezTo>
                  <a:cubicBezTo>
                    <a:pt x="72" y="36"/>
                    <a:pt x="71" y="37"/>
                    <a:pt x="70" y="37"/>
                  </a:cubicBezTo>
                  <a:cubicBezTo>
                    <a:pt x="65" y="37"/>
                    <a:pt x="65" y="37"/>
                    <a:pt x="65" y="37"/>
                  </a:cubicBezTo>
                  <a:cubicBezTo>
                    <a:pt x="64" y="37"/>
                    <a:pt x="63" y="36"/>
                    <a:pt x="62" y="35"/>
                  </a:cubicBezTo>
                  <a:cubicBezTo>
                    <a:pt x="33" y="0"/>
                    <a:pt x="33" y="0"/>
                    <a:pt x="33" y="0"/>
                  </a:cubicBezTo>
                  <a:cubicBezTo>
                    <a:pt x="33" y="0"/>
                    <a:pt x="33" y="0"/>
                    <a:pt x="33" y="0"/>
                  </a:cubicBezTo>
                  <a:cubicBezTo>
                    <a:pt x="2" y="0"/>
                    <a:pt x="2" y="0"/>
                    <a:pt x="2" y="0"/>
                  </a:cubicBezTo>
                  <a:cubicBezTo>
                    <a:pt x="1" y="0"/>
                    <a:pt x="0" y="1"/>
                    <a:pt x="1" y="1"/>
                  </a:cubicBezTo>
                  <a:cubicBezTo>
                    <a:pt x="47" y="57"/>
                    <a:pt x="47" y="57"/>
                    <a:pt x="47" y="57"/>
                  </a:cubicBezTo>
                  <a:cubicBezTo>
                    <a:pt x="50" y="61"/>
                    <a:pt x="54" y="63"/>
                    <a:pt x="59" y="63"/>
                  </a:cubicBezTo>
                  <a:cubicBezTo>
                    <a:pt x="76" y="63"/>
                    <a:pt x="76" y="63"/>
                    <a:pt x="76" y="63"/>
                  </a:cubicBezTo>
                  <a:cubicBezTo>
                    <a:pt x="80" y="63"/>
                    <a:pt x="85" y="61"/>
                    <a:pt x="88" y="57"/>
                  </a:cubicBezTo>
                  <a:cubicBezTo>
                    <a:pt x="134" y="1"/>
                    <a:pt x="134" y="1"/>
                    <a:pt x="134" y="1"/>
                  </a:cubicBezTo>
                  <a:cubicBezTo>
                    <a:pt x="134" y="1"/>
                    <a:pt x="134" y="0"/>
                    <a:pt x="13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lstStyle/>
            <a:p>
              <a:endParaRPr lang="zh-CN" altLang="en-US" sz="605">
                <a:latin typeface="Clear Sans Bold" panose="020B0503030202020304" charset="0"/>
                <a:cs typeface="Clear Sans Bold" panose="020B0503030202020304" charset="0"/>
              </a:endParaRPr>
            </a:p>
          </p:txBody>
        </p:sp>
        <p:sp>
          <p:nvSpPr>
            <p:cNvPr id="22" name="Freeform 12"/>
            <p:cNvSpPr/>
            <p:nvPr/>
          </p:nvSpPr>
          <p:spPr bwMode="auto">
            <a:xfrm>
              <a:off x="1624" y="4123"/>
              <a:ext cx="815" cy="834"/>
            </a:xfrm>
            <a:custGeom>
              <a:avLst/>
              <a:gdLst>
                <a:gd name="T0" fmla="*/ 124 w 133"/>
                <a:gd name="T1" fmla="*/ 0 h 136"/>
                <a:gd name="T2" fmla="*/ 116 w 133"/>
                <a:gd name="T3" fmla="*/ 0 h 136"/>
                <a:gd name="T4" fmla="*/ 101 w 133"/>
                <a:gd name="T5" fmla="*/ 10 h 136"/>
                <a:gd name="T6" fmla="*/ 66 w 133"/>
                <a:gd name="T7" fmla="*/ 68 h 136"/>
                <a:gd name="T8" fmla="*/ 66 w 133"/>
                <a:gd name="T9" fmla="*/ 68 h 136"/>
                <a:gd name="T10" fmla="*/ 66 w 133"/>
                <a:gd name="T11" fmla="*/ 68 h 136"/>
                <a:gd name="T12" fmla="*/ 66 w 133"/>
                <a:gd name="T13" fmla="*/ 68 h 136"/>
                <a:gd name="T14" fmla="*/ 66 w 133"/>
                <a:gd name="T15" fmla="*/ 68 h 136"/>
                <a:gd name="T16" fmla="*/ 31 w 133"/>
                <a:gd name="T17" fmla="*/ 10 h 136"/>
                <a:gd name="T18" fmla="*/ 17 w 133"/>
                <a:gd name="T19" fmla="*/ 0 h 136"/>
                <a:gd name="T20" fmla="*/ 9 w 133"/>
                <a:gd name="T21" fmla="*/ 0 h 136"/>
                <a:gd name="T22" fmla="*/ 0 w 133"/>
                <a:gd name="T23" fmla="*/ 11 h 136"/>
                <a:gd name="T24" fmla="*/ 0 w 133"/>
                <a:gd name="T25" fmla="*/ 134 h 136"/>
                <a:gd name="T26" fmla="*/ 2 w 133"/>
                <a:gd name="T27" fmla="*/ 136 h 136"/>
                <a:gd name="T28" fmla="*/ 24 w 133"/>
                <a:gd name="T29" fmla="*/ 136 h 136"/>
                <a:gd name="T30" fmla="*/ 26 w 133"/>
                <a:gd name="T31" fmla="*/ 134 h 136"/>
                <a:gd name="T32" fmla="*/ 26 w 133"/>
                <a:gd name="T33" fmla="*/ 45 h 136"/>
                <a:gd name="T34" fmla="*/ 26 w 133"/>
                <a:gd name="T35" fmla="*/ 45 h 136"/>
                <a:gd name="T36" fmla="*/ 57 w 133"/>
                <a:gd name="T37" fmla="*/ 98 h 136"/>
                <a:gd name="T38" fmla="*/ 64 w 133"/>
                <a:gd name="T39" fmla="*/ 103 h 136"/>
                <a:gd name="T40" fmla="*/ 69 w 133"/>
                <a:gd name="T41" fmla="*/ 103 h 136"/>
                <a:gd name="T42" fmla="*/ 76 w 133"/>
                <a:gd name="T43" fmla="*/ 98 h 136"/>
                <a:gd name="T44" fmla="*/ 107 w 133"/>
                <a:gd name="T45" fmla="*/ 46 h 136"/>
                <a:gd name="T46" fmla="*/ 107 w 133"/>
                <a:gd name="T47" fmla="*/ 46 h 136"/>
                <a:gd name="T48" fmla="*/ 107 w 133"/>
                <a:gd name="T49" fmla="*/ 46 h 136"/>
                <a:gd name="T50" fmla="*/ 107 w 133"/>
                <a:gd name="T51" fmla="*/ 134 h 136"/>
                <a:gd name="T52" fmla="*/ 109 w 133"/>
                <a:gd name="T53" fmla="*/ 136 h 136"/>
                <a:gd name="T54" fmla="*/ 131 w 133"/>
                <a:gd name="T55" fmla="*/ 136 h 136"/>
                <a:gd name="T56" fmla="*/ 133 w 133"/>
                <a:gd name="T57" fmla="*/ 134 h 136"/>
                <a:gd name="T58" fmla="*/ 133 w 133"/>
                <a:gd name="T59" fmla="*/ 11 h 136"/>
                <a:gd name="T60" fmla="*/ 124 w 133"/>
                <a:gd name="T61"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3" h="136">
                  <a:moveTo>
                    <a:pt x="124" y="0"/>
                  </a:moveTo>
                  <a:cubicBezTo>
                    <a:pt x="116" y="0"/>
                    <a:pt x="116" y="0"/>
                    <a:pt x="116" y="0"/>
                  </a:cubicBezTo>
                  <a:cubicBezTo>
                    <a:pt x="106" y="0"/>
                    <a:pt x="107" y="1"/>
                    <a:pt x="101" y="10"/>
                  </a:cubicBezTo>
                  <a:cubicBezTo>
                    <a:pt x="90" y="30"/>
                    <a:pt x="67" y="68"/>
                    <a:pt x="66" y="68"/>
                  </a:cubicBezTo>
                  <a:cubicBezTo>
                    <a:pt x="66" y="68"/>
                    <a:pt x="66" y="68"/>
                    <a:pt x="66" y="68"/>
                  </a:cubicBezTo>
                  <a:cubicBezTo>
                    <a:pt x="66" y="68"/>
                    <a:pt x="66" y="68"/>
                    <a:pt x="66" y="68"/>
                  </a:cubicBezTo>
                  <a:cubicBezTo>
                    <a:pt x="66" y="68"/>
                    <a:pt x="66" y="68"/>
                    <a:pt x="66" y="68"/>
                  </a:cubicBezTo>
                  <a:cubicBezTo>
                    <a:pt x="66" y="68"/>
                    <a:pt x="66" y="68"/>
                    <a:pt x="66" y="68"/>
                  </a:cubicBezTo>
                  <a:cubicBezTo>
                    <a:pt x="66" y="68"/>
                    <a:pt x="43" y="30"/>
                    <a:pt x="31" y="10"/>
                  </a:cubicBezTo>
                  <a:cubicBezTo>
                    <a:pt x="26" y="1"/>
                    <a:pt x="26" y="0"/>
                    <a:pt x="17" y="0"/>
                  </a:cubicBezTo>
                  <a:cubicBezTo>
                    <a:pt x="9" y="0"/>
                    <a:pt x="9" y="0"/>
                    <a:pt x="9" y="0"/>
                  </a:cubicBezTo>
                  <a:cubicBezTo>
                    <a:pt x="1" y="0"/>
                    <a:pt x="0" y="5"/>
                    <a:pt x="0" y="11"/>
                  </a:cubicBezTo>
                  <a:cubicBezTo>
                    <a:pt x="0" y="134"/>
                    <a:pt x="0" y="134"/>
                    <a:pt x="0" y="134"/>
                  </a:cubicBezTo>
                  <a:cubicBezTo>
                    <a:pt x="0" y="135"/>
                    <a:pt x="1" y="136"/>
                    <a:pt x="2" y="136"/>
                  </a:cubicBezTo>
                  <a:cubicBezTo>
                    <a:pt x="24" y="136"/>
                    <a:pt x="24" y="136"/>
                    <a:pt x="24" y="136"/>
                  </a:cubicBezTo>
                  <a:cubicBezTo>
                    <a:pt x="25" y="136"/>
                    <a:pt x="26" y="135"/>
                    <a:pt x="26" y="134"/>
                  </a:cubicBezTo>
                  <a:cubicBezTo>
                    <a:pt x="26" y="45"/>
                    <a:pt x="26" y="45"/>
                    <a:pt x="26" y="45"/>
                  </a:cubicBezTo>
                  <a:cubicBezTo>
                    <a:pt x="26" y="45"/>
                    <a:pt x="26" y="45"/>
                    <a:pt x="26" y="45"/>
                  </a:cubicBezTo>
                  <a:cubicBezTo>
                    <a:pt x="57" y="98"/>
                    <a:pt x="57" y="98"/>
                    <a:pt x="57" y="98"/>
                  </a:cubicBezTo>
                  <a:cubicBezTo>
                    <a:pt x="58" y="101"/>
                    <a:pt x="61" y="103"/>
                    <a:pt x="64" y="103"/>
                  </a:cubicBezTo>
                  <a:cubicBezTo>
                    <a:pt x="69" y="103"/>
                    <a:pt x="69" y="103"/>
                    <a:pt x="69" y="103"/>
                  </a:cubicBezTo>
                  <a:cubicBezTo>
                    <a:pt x="72" y="103"/>
                    <a:pt x="74" y="101"/>
                    <a:pt x="76" y="98"/>
                  </a:cubicBezTo>
                  <a:cubicBezTo>
                    <a:pt x="107" y="46"/>
                    <a:pt x="107" y="46"/>
                    <a:pt x="107" y="46"/>
                  </a:cubicBezTo>
                  <a:cubicBezTo>
                    <a:pt x="107" y="46"/>
                    <a:pt x="107" y="46"/>
                    <a:pt x="107" y="46"/>
                  </a:cubicBezTo>
                  <a:cubicBezTo>
                    <a:pt x="107" y="46"/>
                    <a:pt x="107" y="46"/>
                    <a:pt x="107" y="46"/>
                  </a:cubicBezTo>
                  <a:cubicBezTo>
                    <a:pt x="107" y="134"/>
                    <a:pt x="107" y="134"/>
                    <a:pt x="107" y="134"/>
                  </a:cubicBezTo>
                  <a:cubicBezTo>
                    <a:pt x="107" y="135"/>
                    <a:pt x="108" y="136"/>
                    <a:pt x="109" y="136"/>
                  </a:cubicBezTo>
                  <a:cubicBezTo>
                    <a:pt x="131" y="136"/>
                    <a:pt x="131" y="136"/>
                    <a:pt x="131" y="136"/>
                  </a:cubicBezTo>
                  <a:cubicBezTo>
                    <a:pt x="132" y="136"/>
                    <a:pt x="133" y="135"/>
                    <a:pt x="133" y="134"/>
                  </a:cubicBezTo>
                  <a:cubicBezTo>
                    <a:pt x="133" y="11"/>
                    <a:pt x="133" y="11"/>
                    <a:pt x="133" y="11"/>
                  </a:cubicBezTo>
                  <a:cubicBezTo>
                    <a:pt x="133" y="5"/>
                    <a:pt x="132" y="0"/>
                    <a:pt x="12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lstStyle/>
            <a:p>
              <a:endParaRPr lang="zh-CN" altLang="en-US" sz="605">
                <a:latin typeface="Clear Sans Bold" panose="020B0503030202020304" charset="0"/>
                <a:cs typeface="Clear Sans Bold" panose="020B0503030202020304" charset="0"/>
              </a:endParaRPr>
            </a:p>
          </p:txBody>
        </p:sp>
      </p:gr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Lst>
  <p:txStyles>
    <p:titleStyle>
      <a:lvl1pPr lvl="0" algn="l" defTabSz="914400">
        <a:lnSpc>
          <a:spcPct val="90000"/>
        </a:lnSpc>
        <a:spcBef>
          <a:spcPct val="0"/>
        </a:spcBef>
        <a:buNone/>
        <a:defRPr sz="4400" kern="1200">
          <a:solidFill>
            <a:schemeClr val="tx1"/>
          </a:solidFill>
          <a:latin typeface="Calibri Light" panose="020F0302020204030204"/>
          <a:ea typeface="等线 Light" panose="02010600030101010101" charset="-122"/>
        </a:defRPr>
      </a:lvl1pPr>
    </p:titleStyle>
    <p:bodyStyle>
      <a:lvl1pPr marL="228600" lvl="0" indent="-228600" algn="l" defTabSz="914400">
        <a:lnSpc>
          <a:spcPct val="90000"/>
        </a:lnSpc>
        <a:spcBef>
          <a:spcPts val="1000"/>
        </a:spcBef>
        <a:buFont typeface="Arial" panose="020B0604020202090204" pitchFamily="34" charset="0"/>
        <a:buChar char="•"/>
        <a:defRPr sz="2800" kern="1200">
          <a:solidFill>
            <a:schemeClr val="tx1"/>
          </a:solidFill>
          <a:latin typeface="Calibri" panose="020F0502020204030204"/>
          <a:ea typeface="等线" panose="02010600030101010101" charset="-122"/>
        </a:defRPr>
      </a:lvl1pPr>
      <a:lvl2pPr marL="685800" lvl="1" indent="-228600" algn="l" defTabSz="914400">
        <a:lnSpc>
          <a:spcPct val="90000"/>
        </a:lnSpc>
        <a:spcBef>
          <a:spcPts val="500"/>
        </a:spcBef>
        <a:buFont typeface="Arial" panose="020B0604020202090204" pitchFamily="34" charset="0"/>
        <a:buChar char="•"/>
        <a:defRPr sz="2400" kern="1200">
          <a:solidFill>
            <a:schemeClr val="tx1"/>
          </a:solidFill>
          <a:latin typeface="Calibri" panose="020F0502020204030204"/>
          <a:ea typeface="等线" panose="02010600030101010101" charset="-122"/>
        </a:defRPr>
      </a:lvl2pPr>
      <a:lvl3pPr marL="1143000" lvl="2" indent="-228600" algn="l" defTabSz="914400">
        <a:lnSpc>
          <a:spcPct val="90000"/>
        </a:lnSpc>
        <a:spcBef>
          <a:spcPts val="500"/>
        </a:spcBef>
        <a:buFont typeface="Arial" panose="020B0604020202090204" pitchFamily="34" charset="0"/>
        <a:buChar char="•"/>
        <a:defRPr sz="2000" kern="1200">
          <a:solidFill>
            <a:schemeClr val="tx1"/>
          </a:solidFill>
          <a:latin typeface="Calibri" panose="020F0502020204030204"/>
          <a:ea typeface="等线" panose="02010600030101010101" charset="-122"/>
        </a:defRPr>
      </a:lvl3pPr>
      <a:lvl4pPr marL="1600200" lvl="3" indent="-228600" algn="l" defTabSz="914400">
        <a:lnSpc>
          <a:spcPct val="90000"/>
        </a:lnSpc>
        <a:spcBef>
          <a:spcPts val="500"/>
        </a:spcBef>
        <a:buFont typeface="Arial" panose="020B0604020202090204" pitchFamily="34" charset="0"/>
        <a:buChar char="•"/>
        <a:defRPr sz="1800" kern="1200">
          <a:solidFill>
            <a:schemeClr val="tx1"/>
          </a:solidFill>
          <a:latin typeface="Calibri" panose="020F0502020204030204"/>
          <a:ea typeface="等线" panose="02010600030101010101" charset="-122"/>
        </a:defRPr>
      </a:lvl4pPr>
      <a:lvl5pPr marL="2057400" lvl="4" indent="-228600" algn="l" defTabSz="914400">
        <a:lnSpc>
          <a:spcPct val="90000"/>
        </a:lnSpc>
        <a:spcBef>
          <a:spcPts val="500"/>
        </a:spcBef>
        <a:buFont typeface="Arial" panose="020B0604020202090204" pitchFamily="34" charset="0"/>
        <a:buChar char="•"/>
        <a:defRPr sz="1800" kern="1200">
          <a:solidFill>
            <a:schemeClr val="tx1"/>
          </a:solidFill>
          <a:latin typeface="Calibri" panose="020F0502020204030204"/>
          <a:ea typeface="等线" panose="02010600030101010101" charset="-122"/>
        </a:defRPr>
      </a:lvl5pPr>
      <a:lvl6pPr marL="2514600" lvl="5" indent="-228600" algn="l" defTabSz="914400">
        <a:lnSpc>
          <a:spcPct val="90000"/>
        </a:lnSpc>
        <a:spcBef>
          <a:spcPts val="500"/>
        </a:spcBef>
        <a:buFont typeface="Arial" panose="020B0604020202090204" pitchFamily="34" charset="0"/>
        <a:buChar char="•"/>
        <a:defRPr sz="1800" kern="1200">
          <a:solidFill>
            <a:schemeClr val="tx1"/>
          </a:solidFill>
          <a:latin typeface="Calibri" panose="020F0502020204030204"/>
          <a:ea typeface="等线" panose="02010600030101010101" charset="-122"/>
        </a:defRPr>
      </a:lvl6pPr>
      <a:lvl7pPr marL="2971800" lvl="6" indent="-228600" algn="l" defTabSz="914400">
        <a:lnSpc>
          <a:spcPct val="90000"/>
        </a:lnSpc>
        <a:spcBef>
          <a:spcPts val="500"/>
        </a:spcBef>
        <a:buFont typeface="Arial" panose="020B0604020202090204" pitchFamily="34" charset="0"/>
        <a:buChar char="•"/>
        <a:defRPr sz="1800" kern="1200">
          <a:solidFill>
            <a:schemeClr val="tx1"/>
          </a:solidFill>
          <a:latin typeface="Calibri" panose="020F0502020204030204"/>
          <a:ea typeface="等线" panose="02010600030101010101" charset="-122"/>
        </a:defRPr>
      </a:lvl7pPr>
      <a:lvl8pPr marL="3429000" lvl="7" indent="-228600" algn="l" defTabSz="914400">
        <a:lnSpc>
          <a:spcPct val="90000"/>
        </a:lnSpc>
        <a:spcBef>
          <a:spcPts val="500"/>
        </a:spcBef>
        <a:buFont typeface="Arial" panose="020B0604020202090204" pitchFamily="34" charset="0"/>
        <a:buChar char="•"/>
        <a:defRPr sz="1800" kern="1200">
          <a:solidFill>
            <a:schemeClr val="tx1"/>
          </a:solidFill>
          <a:latin typeface="Calibri" panose="020F0502020204030204"/>
          <a:ea typeface="等线" panose="02010600030101010101" charset="-122"/>
        </a:defRPr>
      </a:lvl8pPr>
      <a:lvl9pPr marL="3886200" lvl="8" indent="-228600" algn="l" defTabSz="914400">
        <a:lnSpc>
          <a:spcPct val="90000"/>
        </a:lnSpc>
        <a:spcBef>
          <a:spcPts val="500"/>
        </a:spcBef>
        <a:buFont typeface="Arial" panose="020B0604020202090204" pitchFamily="34" charset="0"/>
        <a:buChar char="•"/>
        <a:defRPr sz="1800" kern="1200">
          <a:solidFill>
            <a:schemeClr val="tx1"/>
          </a:solidFill>
          <a:latin typeface="Calibri" panose="020F0502020204030204"/>
          <a:ea typeface="等线" panose="02010600030101010101" charset="-122"/>
        </a:defRPr>
      </a:lvl9pPr>
    </p:bodyStyle>
    <p:otherStyle>
      <a:lvl1pPr marL="0" lvl="0" algn="l" defTabSz="914400">
        <a:defRPr sz="1800" kern="1200">
          <a:solidFill>
            <a:schemeClr val="tx1"/>
          </a:solidFill>
          <a:latin typeface="Calibri" panose="020F0502020204030204"/>
          <a:ea typeface="等线" panose="02010600030101010101" charset="-122"/>
        </a:defRPr>
      </a:lvl1pPr>
      <a:lvl2pPr marL="457200" lvl="1" algn="l" defTabSz="914400">
        <a:defRPr sz="1800" kern="1200">
          <a:solidFill>
            <a:schemeClr val="tx1"/>
          </a:solidFill>
          <a:latin typeface="Calibri" panose="020F0502020204030204"/>
          <a:ea typeface="等线" panose="02010600030101010101" charset="-122"/>
        </a:defRPr>
      </a:lvl2pPr>
      <a:lvl3pPr marL="914400" lvl="2" algn="l" defTabSz="914400">
        <a:defRPr sz="1800" kern="1200">
          <a:solidFill>
            <a:schemeClr val="tx1"/>
          </a:solidFill>
          <a:latin typeface="Calibri" panose="020F0502020204030204"/>
          <a:ea typeface="等线" panose="02010600030101010101" charset="-122"/>
        </a:defRPr>
      </a:lvl3pPr>
      <a:lvl4pPr marL="1371600" lvl="3" algn="l" defTabSz="914400">
        <a:defRPr sz="1800" kern="1200">
          <a:solidFill>
            <a:schemeClr val="tx1"/>
          </a:solidFill>
          <a:latin typeface="Calibri" panose="020F0502020204030204"/>
          <a:ea typeface="等线" panose="02010600030101010101" charset="-122"/>
        </a:defRPr>
      </a:lvl4pPr>
      <a:lvl5pPr marL="1828800" lvl="4" algn="l" defTabSz="914400">
        <a:defRPr sz="1800" kern="1200">
          <a:solidFill>
            <a:schemeClr val="tx1"/>
          </a:solidFill>
          <a:latin typeface="Calibri" panose="020F0502020204030204"/>
          <a:ea typeface="等线" panose="02010600030101010101" charset="-122"/>
        </a:defRPr>
      </a:lvl5pPr>
      <a:lvl6pPr marL="2286000" lvl="5" algn="l" defTabSz="914400">
        <a:defRPr sz="1800" kern="1200">
          <a:solidFill>
            <a:schemeClr val="tx1"/>
          </a:solidFill>
          <a:latin typeface="Calibri" panose="020F0502020204030204"/>
          <a:ea typeface="等线" panose="02010600030101010101" charset="-122"/>
        </a:defRPr>
      </a:lvl6pPr>
      <a:lvl7pPr marL="2743200" lvl="6" algn="l" defTabSz="914400">
        <a:defRPr sz="1800" kern="1200">
          <a:solidFill>
            <a:schemeClr val="tx1"/>
          </a:solidFill>
          <a:latin typeface="Calibri" panose="020F0502020204030204"/>
          <a:ea typeface="等线" panose="02010600030101010101" charset="-122"/>
        </a:defRPr>
      </a:lvl7pPr>
      <a:lvl8pPr marL="3200400" lvl="7" algn="l" defTabSz="914400">
        <a:defRPr sz="1800" kern="1200">
          <a:solidFill>
            <a:schemeClr val="tx1"/>
          </a:solidFill>
          <a:latin typeface="Calibri" panose="020F0502020204030204"/>
          <a:ea typeface="等线" panose="02010600030101010101" charset="-122"/>
        </a:defRPr>
      </a:lvl8pPr>
      <a:lvl9pPr marL="3657600" lvl="8" algn="l" defTabSz="914400">
        <a:defRPr sz="1800" kern="1200">
          <a:solidFill>
            <a:schemeClr val="tx1"/>
          </a:solidFill>
          <a:latin typeface="Calibri" panose="020F0502020204030204"/>
          <a:ea typeface="等线" panose="02010600030101010101" charset="-122"/>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7.xml"/><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image" Target="../media/image3.png"/><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7" Type="http://schemas.openxmlformats.org/officeDocument/2006/relationships/notesSlide" Target="../notesSlides/notesSlide2.xml"/><Relationship Id="rId16" Type="http://schemas.openxmlformats.org/officeDocument/2006/relationships/slideLayout" Target="../slideLayouts/slideLayout39.xml"/><Relationship Id="rId15" Type="http://schemas.openxmlformats.org/officeDocument/2006/relationships/image" Target="../media/image4.png"/><Relationship Id="rId14" Type="http://schemas.openxmlformats.org/officeDocument/2006/relationships/tags" Target="../tags/tag13.xml"/><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39.xml"/><Relationship Id="rId2" Type="http://schemas.openxmlformats.org/officeDocument/2006/relationships/image" Target="../media/image5.png"/><Relationship Id="rId1" Type="http://schemas.openxmlformats.org/officeDocument/2006/relationships/tags" Target="../tags/tag14.xml"/></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39.xml"/><Relationship Id="rId3" Type="http://schemas.openxmlformats.org/officeDocument/2006/relationships/tags" Target="../tags/tag16.xml"/><Relationship Id="rId2" Type="http://schemas.openxmlformats.org/officeDocument/2006/relationships/image" Target="../media/image6.png"/><Relationship Id="rId1" Type="http://schemas.openxmlformats.org/officeDocument/2006/relationships/tags" Target="../tags/tag15.xml"/></Relationships>
</file>

<file path=ppt/slides/_rels/slide5.xml.rels><?xml version="1.0" encoding="UTF-8" standalone="yes"?>
<Relationships xmlns="http://schemas.openxmlformats.org/package/2006/relationships"><Relationship Id="rId9" Type="http://schemas.openxmlformats.org/officeDocument/2006/relationships/tags" Target="../tags/tag25.xml"/><Relationship Id="rId8" Type="http://schemas.openxmlformats.org/officeDocument/2006/relationships/tags" Target="../tags/tag24.xml"/><Relationship Id="rId7" Type="http://schemas.openxmlformats.org/officeDocument/2006/relationships/tags" Target="../tags/tag23.xml"/><Relationship Id="rId6" Type="http://schemas.openxmlformats.org/officeDocument/2006/relationships/tags" Target="../tags/tag22.xml"/><Relationship Id="rId52" Type="http://schemas.openxmlformats.org/officeDocument/2006/relationships/notesSlide" Target="../notesSlides/notesSlide5.xml"/><Relationship Id="rId51" Type="http://schemas.openxmlformats.org/officeDocument/2006/relationships/slideLayout" Target="../slideLayouts/slideLayout39.xml"/><Relationship Id="rId50" Type="http://schemas.openxmlformats.org/officeDocument/2006/relationships/tags" Target="../tags/tag53.xml"/><Relationship Id="rId5" Type="http://schemas.openxmlformats.org/officeDocument/2006/relationships/tags" Target="../tags/tag21.xml"/><Relationship Id="rId49" Type="http://schemas.openxmlformats.org/officeDocument/2006/relationships/tags" Target="../tags/tag52.xml"/><Relationship Id="rId48" Type="http://schemas.openxmlformats.org/officeDocument/2006/relationships/image" Target="../media/image4.png"/><Relationship Id="rId47" Type="http://schemas.openxmlformats.org/officeDocument/2006/relationships/tags" Target="../tags/tag51.xml"/><Relationship Id="rId46" Type="http://schemas.openxmlformats.org/officeDocument/2006/relationships/tags" Target="../tags/tag50.xml"/><Relationship Id="rId45" Type="http://schemas.openxmlformats.org/officeDocument/2006/relationships/tags" Target="../tags/tag49.xml"/><Relationship Id="rId44" Type="http://schemas.openxmlformats.org/officeDocument/2006/relationships/tags" Target="../tags/tag48.xml"/><Relationship Id="rId43" Type="http://schemas.openxmlformats.org/officeDocument/2006/relationships/tags" Target="../tags/tag47.xml"/><Relationship Id="rId42" Type="http://schemas.openxmlformats.org/officeDocument/2006/relationships/tags" Target="../tags/tag46.xml"/><Relationship Id="rId41" Type="http://schemas.openxmlformats.org/officeDocument/2006/relationships/tags" Target="../tags/tag45.xml"/><Relationship Id="rId40" Type="http://schemas.openxmlformats.org/officeDocument/2006/relationships/image" Target="../media/image18.png"/><Relationship Id="rId4" Type="http://schemas.openxmlformats.org/officeDocument/2006/relationships/tags" Target="../tags/tag20.xml"/><Relationship Id="rId39" Type="http://schemas.openxmlformats.org/officeDocument/2006/relationships/tags" Target="../tags/tag44.xml"/><Relationship Id="rId38" Type="http://schemas.openxmlformats.org/officeDocument/2006/relationships/image" Target="../media/image17.png"/><Relationship Id="rId37" Type="http://schemas.openxmlformats.org/officeDocument/2006/relationships/tags" Target="../tags/tag43.xml"/><Relationship Id="rId36" Type="http://schemas.openxmlformats.org/officeDocument/2006/relationships/image" Target="../media/image16.png"/><Relationship Id="rId35" Type="http://schemas.openxmlformats.org/officeDocument/2006/relationships/tags" Target="../tags/tag42.xml"/><Relationship Id="rId34" Type="http://schemas.openxmlformats.org/officeDocument/2006/relationships/image" Target="../media/image15.png"/><Relationship Id="rId33" Type="http://schemas.openxmlformats.org/officeDocument/2006/relationships/tags" Target="../tags/tag41.xml"/><Relationship Id="rId32" Type="http://schemas.openxmlformats.org/officeDocument/2006/relationships/tags" Target="../tags/tag40.xml"/><Relationship Id="rId31" Type="http://schemas.openxmlformats.org/officeDocument/2006/relationships/tags" Target="../tags/tag39.xml"/><Relationship Id="rId30" Type="http://schemas.openxmlformats.org/officeDocument/2006/relationships/image" Target="../media/image14.png"/><Relationship Id="rId3" Type="http://schemas.openxmlformats.org/officeDocument/2006/relationships/tags" Target="../tags/tag19.xml"/><Relationship Id="rId29" Type="http://schemas.openxmlformats.org/officeDocument/2006/relationships/tags" Target="../tags/tag38.xml"/><Relationship Id="rId28" Type="http://schemas.openxmlformats.org/officeDocument/2006/relationships/image" Target="../media/image13.png"/><Relationship Id="rId27" Type="http://schemas.openxmlformats.org/officeDocument/2006/relationships/tags" Target="../tags/tag37.xml"/><Relationship Id="rId26" Type="http://schemas.openxmlformats.org/officeDocument/2006/relationships/tags" Target="../tags/tag36.xml"/><Relationship Id="rId25" Type="http://schemas.openxmlformats.org/officeDocument/2006/relationships/tags" Target="../tags/tag35.xml"/><Relationship Id="rId24" Type="http://schemas.openxmlformats.org/officeDocument/2006/relationships/tags" Target="../tags/tag34.xml"/><Relationship Id="rId23" Type="http://schemas.openxmlformats.org/officeDocument/2006/relationships/tags" Target="../tags/tag33.xml"/><Relationship Id="rId22" Type="http://schemas.openxmlformats.org/officeDocument/2006/relationships/image" Target="../media/image12.png"/><Relationship Id="rId21" Type="http://schemas.openxmlformats.org/officeDocument/2006/relationships/tags" Target="../tags/tag32.xml"/><Relationship Id="rId20" Type="http://schemas.openxmlformats.org/officeDocument/2006/relationships/image" Target="../media/image11.png"/><Relationship Id="rId2" Type="http://schemas.openxmlformats.org/officeDocument/2006/relationships/tags" Target="../tags/tag18.xml"/><Relationship Id="rId19" Type="http://schemas.openxmlformats.org/officeDocument/2006/relationships/tags" Target="../tags/tag31.xml"/><Relationship Id="rId18" Type="http://schemas.openxmlformats.org/officeDocument/2006/relationships/tags" Target="../tags/tag30.xml"/><Relationship Id="rId17" Type="http://schemas.openxmlformats.org/officeDocument/2006/relationships/image" Target="../media/image10.png"/><Relationship Id="rId16" Type="http://schemas.openxmlformats.org/officeDocument/2006/relationships/tags" Target="../tags/tag29.xml"/><Relationship Id="rId15" Type="http://schemas.openxmlformats.org/officeDocument/2006/relationships/image" Target="../media/image9.png"/><Relationship Id="rId14" Type="http://schemas.openxmlformats.org/officeDocument/2006/relationships/tags" Target="../tags/tag28.xml"/><Relationship Id="rId13" Type="http://schemas.openxmlformats.org/officeDocument/2006/relationships/image" Target="../media/image8.png"/><Relationship Id="rId12" Type="http://schemas.openxmlformats.org/officeDocument/2006/relationships/tags" Target="../tags/tag27.xml"/><Relationship Id="rId11" Type="http://schemas.openxmlformats.org/officeDocument/2006/relationships/image" Target="../media/image7.png"/><Relationship Id="rId10" Type="http://schemas.openxmlformats.org/officeDocument/2006/relationships/tags" Target="../tags/tag26.xml"/><Relationship Id="rId1" Type="http://schemas.openxmlformats.org/officeDocument/2006/relationships/tags" Target="../tags/tag17.xml"/></Relationships>
</file>

<file path=ppt/slides/_rels/slide6.xml.rels><?xml version="1.0" encoding="UTF-8" standalone="yes"?>
<Relationships xmlns="http://schemas.openxmlformats.org/package/2006/relationships"><Relationship Id="rId9" Type="http://schemas.openxmlformats.org/officeDocument/2006/relationships/tags" Target="../tags/tag61.xml"/><Relationship Id="rId8" Type="http://schemas.openxmlformats.org/officeDocument/2006/relationships/tags" Target="../tags/tag60.xml"/><Relationship Id="rId7" Type="http://schemas.openxmlformats.org/officeDocument/2006/relationships/tags" Target="../tags/tag59.xml"/><Relationship Id="rId69" Type="http://schemas.openxmlformats.org/officeDocument/2006/relationships/notesSlide" Target="../notesSlides/notesSlide6.xml"/><Relationship Id="rId68" Type="http://schemas.openxmlformats.org/officeDocument/2006/relationships/slideLayout" Target="../slideLayouts/slideLayout39.xml"/><Relationship Id="rId67" Type="http://schemas.openxmlformats.org/officeDocument/2006/relationships/tags" Target="../tags/tag111.xml"/><Relationship Id="rId66" Type="http://schemas.openxmlformats.org/officeDocument/2006/relationships/tags" Target="../tags/tag110.xml"/><Relationship Id="rId65" Type="http://schemas.openxmlformats.org/officeDocument/2006/relationships/tags" Target="../tags/tag109.xml"/><Relationship Id="rId64" Type="http://schemas.openxmlformats.org/officeDocument/2006/relationships/tags" Target="../tags/tag108.xml"/><Relationship Id="rId63" Type="http://schemas.openxmlformats.org/officeDocument/2006/relationships/image" Target="../media/image11.png"/><Relationship Id="rId62" Type="http://schemas.openxmlformats.org/officeDocument/2006/relationships/tags" Target="../tags/tag107.xml"/><Relationship Id="rId61" Type="http://schemas.openxmlformats.org/officeDocument/2006/relationships/image" Target="../media/image12.png"/><Relationship Id="rId60" Type="http://schemas.openxmlformats.org/officeDocument/2006/relationships/tags" Target="../tags/tag106.xml"/><Relationship Id="rId6" Type="http://schemas.openxmlformats.org/officeDocument/2006/relationships/image" Target="../media/image19.png"/><Relationship Id="rId59" Type="http://schemas.openxmlformats.org/officeDocument/2006/relationships/tags" Target="../tags/tag105.xml"/><Relationship Id="rId58" Type="http://schemas.openxmlformats.org/officeDocument/2006/relationships/tags" Target="../tags/tag104.xml"/><Relationship Id="rId57" Type="http://schemas.openxmlformats.org/officeDocument/2006/relationships/tags" Target="../tags/tag103.xml"/><Relationship Id="rId56" Type="http://schemas.openxmlformats.org/officeDocument/2006/relationships/tags" Target="../tags/tag102.xml"/><Relationship Id="rId55" Type="http://schemas.openxmlformats.org/officeDocument/2006/relationships/tags" Target="../tags/tag101.xml"/><Relationship Id="rId54" Type="http://schemas.openxmlformats.org/officeDocument/2006/relationships/tags" Target="../tags/tag100.xml"/><Relationship Id="rId53" Type="http://schemas.openxmlformats.org/officeDocument/2006/relationships/tags" Target="../tags/tag99.xml"/><Relationship Id="rId52" Type="http://schemas.openxmlformats.org/officeDocument/2006/relationships/tags" Target="../tags/tag98.xml"/><Relationship Id="rId51" Type="http://schemas.openxmlformats.org/officeDocument/2006/relationships/tags" Target="../tags/tag97.xml"/><Relationship Id="rId50" Type="http://schemas.openxmlformats.org/officeDocument/2006/relationships/tags" Target="../tags/tag96.xml"/><Relationship Id="rId5" Type="http://schemas.openxmlformats.org/officeDocument/2006/relationships/tags" Target="../tags/tag58.xml"/><Relationship Id="rId49" Type="http://schemas.openxmlformats.org/officeDocument/2006/relationships/tags" Target="../tags/tag95.xml"/><Relationship Id="rId48" Type="http://schemas.openxmlformats.org/officeDocument/2006/relationships/tags" Target="../tags/tag94.xml"/><Relationship Id="rId47" Type="http://schemas.openxmlformats.org/officeDocument/2006/relationships/tags" Target="../tags/tag93.xml"/><Relationship Id="rId46" Type="http://schemas.openxmlformats.org/officeDocument/2006/relationships/image" Target="../media/image15.png"/><Relationship Id="rId45" Type="http://schemas.openxmlformats.org/officeDocument/2006/relationships/tags" Target="../tags/tag92.xml"/><Relationship Id="rId44" Type="http://schemas.openxmlformats.org/officeDocument/2006/relationships/image" Target="../media/image16.png"/><Relationship Id="rId43" Type="http://schemas.openxmlformats.org/officeDocument/2006/relationships/tags" Target="../tags/tag91.xml"/><Relationship Id="rId42" Type="http://schemas.openxmlformats.org/officeDocument/2006/relationships/tags" Target="../tags/tag90.xml"/><Relationship Id="rId41" Type="http://schemas.openxmlformats.org/officeDocument/2006/relationships/image" Target="../media/image23.png"/><Relationship Id="rId40" Type="http://schemas.openxmlformats.org/officeDocument/2006/relationships/tags" Target="../tags/tag89.xml"/><Relationship Id="rId4" Type="http://schemas.openxmlformats.org/officeDocument/2006/relationships/tags" Target="../tags/tag57.xml"/><Relationship Id="rId39" Type="http://schemas.openxmlformats.org/officeDocument/2006/relationships/tags" Target="../tags/tag88.xml"/><Relationship Id="rId38" Type="http://schemas.openxmlformats.org/officeDocument/2006/relationships/tags" Target="../tags/tag87.xml"/><Relationship Id="rId37" Type="http://schemas.openxmlformats.org/officeDocument/2006/relationships/tags" Target="../tags/tag86.xml"/><Relationship Id="rId36" Type="http://schemas.openxmlformats.org/officeDocument/2006/relationships/tags" Target="../tags/tag85.xml"/><Relationship Id="rId35" Type="http://schemas.openxmlformats.org/officeDocument/2006/relationships/tags" Target="../tags/tag84.xml"/><Relationship Id="rId34" Type="http://schemas.openxmlformats.org/officeDocument/2006/relationships/tags" Target="../tags/tag83.xml"/><Relationship Id="rId33" Type="http://schemas.openxmlformats.org/officeDocument/2006/relationships/tags" Target="../tags/tag82.xml"/><Relationship Id="rId32" Type="http://schemas.openxmlformats.org/officeDocument/2006/relationships/tags" Target="../tags/tag81.xml"/><Relationship Id="rId31" Type="http://schemas.openxmlformats.org/officeDocument/2006/relationships/tags" Target="../tags/tag80.xml"/><Relationship Id="rId30" Type="http://schemas.openxmlformats.org/officeDocument/2006/relationships/tags" Target="../tags/tag79.xml"/><Relationship Id="rId3" Type="http://schemas.openxmlformats.org/officeDocument/2006/relationships/tags" Target="../tags/tag56.xml"/><Relationship Id="rId29" Type="http://schemas.openxmlformats.org/officeDocument/2006/relationships/tags" Target="../tags/tag78.xml"/><Relationship Id="rId28" Type="http://schemas.openxmlformats.org/officeDocument/2006/relationships/image" Target="../media/image22.png"/><Relationship Id="rId27" Type="http://schemas.openxmlformats.org/officeDocument/2006/relationships/tags" Target="../tags/tag77.xml"/><Relationship Id="rId26" Type="http://schemas.openxmlformats.org/officeDocument/2006/relationships/tags" Target="../tags/tag76.xml"/><Relationship Id="rId25" Type="http://schemas.openxmlformats.org/officeDocument/2006/relationships/tags" Target="../tags/tag75.xml"/><Relationship Id="rId24" Type="http://schemas.openxmlformats.org/officeDocument/2006/relationships/tags" Target="../tags/tag74.xml"/><Relationship Id="rId23" Type="http://schemas.openxmlformats.org/officeDocument/2006/relationships/tags" Target="../tags/tag73.xml"/><Relationship Id="rId22" Type="http://schemas.openxmlformats.org/officeDocument/2006/relationships/tags" Target="../tags/tag72.xml"/><Relationship Id="rId21" Type="http://schemas.openxmlformats.org/officeDocument/2006/relationships/tags" Target="../tags/tag71.xml"/><Relationship Id="rId20" Type="http://schemas.openxmlformats.org/officeDocument/2006/relationships/image" Target="../media/image21.png"/><Relationship Id="rId2" Type="http://schemas.openxmlformats.org/officeDocument/2006/relationships/tags" Target="../tags/tag55.xml"/><Relationship Id="rId19" Type="http://schemas.openxmlformats.org/officeDocument/2006/relationships/tags" Target="../tags/tag70.xml"/><Relationship Id="rId18" Type="http://schemas.openxmlformats.org/officeDocument/2006/relationships/tags" Target="../tags/tag69.xml"/><Relationship Id="rId17" Type="http://schemas.openxmlformats.org/officeDocument/2006/relationships/tags" Target="../tags/tag68.xml"/><Relationship Id="rId16" Type="http://schemas.openxmlformats.org/officeDocument/2006/relationships/tags" Target="../tags/tag67.xml"/><Relationship Id="rId15" Type="http://schemas.openxmlformats.org/officeDocument/2006/relationships/image" Target="../media/image20.png"/><Relationship Id="rId14" Type="http://schemas.openxmlformats.org/officeDocument/2006/relationships/tags" Target="../tags/tag66.xml"/><Relationship Id="rId13" Type="http://schemas.openxmlformats.org/officeDocument/2006/relationships/tags" Target="../tags/tag65.xml"/><Relationship Id="rId12" Type="http://schemas.openxmlformats.org/officeDocument/2006/relationships/tags" Target="../tags/tag64.xml"/><Relationship Id="rId11" Type="http://schemas.openxmlformats.org/officeDocument/2006/relationships/tags" Target="../tags/tag63.xml"/><Relationship Id="rId10" Type="http://schemas.openxmlformats.org/officeDocument/2006/relationships/tags" Target="../tags/tag62.xml"/><Relationship Id="rId1" Type="http://schemas.openxmlformats.org/officeDocument/2006/relationships/tags" Target="../tags/tag54.xml"/></Relationships>
</file>

<file path=ppt/slides/_rels/slide7.xml.rels><?xml version="1.0" encoding="UTF-8" standalone="yes"?>
<Relationships xmlns="http://schemas.openxmlformats.org/package/2006/relationships"><Relationship Id="rId9" Type="http://schemas.openxmlformats.org/officeDocument/2006/relationships/tags" Target="../tags/tag119.xml"/><Relationship Id="rId8" Type="http://schemas.openxmlformats.org/officeDocument/2006/relationships/tags" Target="../tags/tag118.xml"/><Relationship Id="rId7" Type="http://schemas.openxmlformats.org/officeDocument/2006/relationships/tags" Target="../tags/tag117.xml"/><Relationship Id="rId6" Type="http://schemas.openxmlformats.org/officeDocument/2006/relationships/image" Target="../media/image24.png"/><Relationship Id="rId5" Type="http://schemas.openxmlformats.org/officeDocument/2006/relationships/tags" Target="../tags/tag116.xml"/><Relationship Id="rId4" Type="http://schemas.openxmlformats.org/officeDocument/2006/relationships/tags" Target="../tags/tag115.xml"/><Relationship Id="rId3" Type="http://schemas.openxmlformats.org/officeDocument/2006/relationships/tags" Target="../tags/tag114.xml"/><Relationship Id="rId2" Type="http://schemas.openxmlformats.org/officeDocument/2006/relationships/tags" Target="../tags/tag113.xml"/><Relationship Id="rId18" Type="http://schemas.openxmlformats.org/officeDocument/2006/relationships/notesSlide" Target="../notesSlides/notesSlide7.xml"/><Relationship Id="rId17" Type="http://schemas.openxmlformats.org/officeDocument/2006/relationships/slideLayout" Target="../slideLayouts/slideLayout39.xml"/><Relationship Id="rId16" Type="http://schemas.openxmlformats.org/officeDocument/2006/relationships/tags" Target="../tags/tag124.xml"/><Relationship Id="rId15" Type="http://schemas.openxmlformats.org/officeDocument/2006/relationships/image" Target="../media/image23.png"/><Relationship Id="rId14" Type="http://schemas.openxmlformats.org/officeDocument/2006/relationships/image" Target="../media/image22.png"/><Relationship Id="rId13" Type="http://schemas.openxmlformats.org/officeDocument/2006/relationships/tags" Target="../tags/tag123.xml"/><Relationship Id="rId12" Type="http://schemas.openxmlformats.org/officeDocument/2006/relationships/tags" Target="../tags/tag122.xml"/><Relationship Id="rId11" Type="http://schemas.openxmlformats.org/officeDocument/2006/relationships/tags" Target="../tags/tag121.xml"/><Relationship Id="rId10" Type="http://schemas.openxmlformats.org/officeDocument/2006/relationships/tags" Target="../tags/tag120.xml"/><Relationship Id="rId1" Type="http://schemas.openxmlformats.org/officeDocument/2006/relationships/tags" Target="../tags/tag112.xml"/></Relationships>
</file>

<file path=ppt/slides/_rels/slide8.xml.rels><?xml version="1.0" encoding="UTF-8" standalone="yes"?>
<Relationships xmlns="http://schemas.openxmlformats.org/package/2006/relationships"><Relationship Id="rId9" Type="http://schemas.openxmlformats.org/officeDocument/2006/relationships/image" Target="../media/image22.png"/><Relationship Id="rId8" Type="http://schemas.openxmlformats.org/officeDocument/2006/relationships/tags" Target="../tags/tag132.xml"/><Relationship Id="rId7" Type="http://schemas.openxmlformats.org/officeDocument/2006/relationships/tags" Target="../tags/tag131.xml"/><Relationship Id="rId6" Type="http://schemas.openxmlformats.org/officeDocument/2006/relationships/tags" Target="../tags/tag130.xml"/><Relationship Id="rId5" Type="http://schemas.openxmlformats.org/officeDocument/2006/relationships/tags" Target="../tags/tag129.xml"/><Relationship Id="rId4" Type="http://schemas.openxmlformats.org/officeDocument/2006/relationships/tags" Target="../tags/tag128.xml"/><Relationship Id="rId3" Type="http://schemas.openxmlformats.org/officeDocument/2006/relationships/tags" Target="../tags/tag127.xml"/><Relationship Id="rId2" Type="http://schemas.openxmlformats.org/officeDocument/2006/relationships/tags" Target="../tags/tag126.xml"/><Relationship Id="rId17" Type="http://schemas.openxmlformats.org/officeDocument/2006/relationships/notesSlide" Target="../notesSlides/notesSlide8.xml"/><Relationship Id="rId16" Type="http://schemas.openxmlformats.org/officeDocument/2006/relationships/slideLayout" Target="../slideLayouts/slideLayout39.xml"/><Relationship Id="rId15" Type="http://schemas.openxmlformats.org/officeDocument/2006/relationships/image" Target="../media/image26.png"/><Relationship Id="rId14" Type="http://schemas.openxmlformats.org/officeDocument/2006/relationships/image" Target="../media/image25.png"/><Relationship Id="rId13" Type="http://schemas.openxmlformats.org/officeDocument/2006/relationships/tags" Target="../tags/tag134.xml"/><Relationship Id="rId12" Type="http://schemas.openxmlformats.org/officeDocument/2006/relationships/image" Target="../media/image24.png"/><Relationship Id="rId11" Type="http://schemas.openxmlformats.org/officeDocument/2006/relationships/image" Target="../media/image23.png"/><Relationship Id="rId10" Type="http://schemas.openxmlformats.org/officeDocument/2006/relationships/tags" Target="../tags/tag133.xml"/><Relationship Id="rId1" Type="http://schemas.openxmlformats.org/officeDocument/2006/relationships/tags" Target="../tags/tag125.xml"/></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39.xml"/><Relationship Id="rId3" Type="http://schemas.openxmlformats.org/officeDocument/2006/relationships/image" Target="../media/image27.png"/><Relationship Id="rId2" Type="http://schemas.openxmlformats.org/officeDocument/2006/relationships/tags" Target="../tags/tag136.xml"/><Relationship Id="rId1" Type="http://schemas.openxmlformats.org/officeDocument/2006/relationships/tags" Target="../tags/tag135.xml"/></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39.xml"/><Relationship Id="rId2" Type="http://schemas.openxmlformats.org/officeDocument/2006/relationships/image" Target="../media/image28.jpeg"/><Relationship Id="rId1" Type="http://schemas.openxmlformats.org/officeDocument/2006/relationships/tags" Target="../tags/tag137.xml"/></Relationships>
</file>

<file path=ppt/slides/_rels/slide11.xml.rels><?xml version="1.0" encoding="UTF-8" standalone="yes"?>
<Relationships xmlns="http://schemas.openxmlformats.org/package/2006/relationships"><Relationship Id="rId9" Type="http://schemas.openxmlformats.org/officeDocument/2006/relationships/notesSlide" Target="../notesSlides/notesSlide11.xml"/><Relationship Id="rId8" Type="http://schemas.openxmlformats.org/officeDocument/2006/relationships/slideLayout" Target="../slideLayouts/slideLayout39.xml"/><Relationship Id="rId7" Type="http://schemas.openxmlformats.org/officeDocument/2006/relationships/image" Target="../media/image30.png"/><Relationship Id="rId6" Type="http://schemas.openxmlformats.org/officeDocument/2006/relationships/image" Target="../media/image29.png"/><Relationship Id="rId5" Type="http://schemas.openxmlformats.org/officeDocument/2006/relationships/tags" Target="../tags/tag142.xml"/><Relationship Id="rId4" Type="http://schemas.openxmlformats.org/officeDocument/2006/relationships/tags" Target="../tags/tag141.xml"/><Relationship Id="rId3" Type="http://schemas.openxmlformats.org/officeDocument/2006/relationships/tags" Target="../tags/tag140.xml"/><Relationship Id="rId2" Type="http://schemas.openxmlformats.org/officeDocument/2006/relationships/tags" Target="../tags/tag139.xml"/><Relationship Id="rId1" Type="http://schemas.openxmlformats.org/officeDocument/2006/relationships/tags" Target="../tags/tag138.xml"/></Relationships>
</file>

<file path=ppt/slides/_rels/slide12.xml.rels><?xml version="1.0" encoding="UTF-8" standalone="yes"?>
<Relationships xmlns="http://schemas.openxmlformats.org/package/2006/relationships"><Relationship Id="rId7" Type="http://schemas.openxmlformats.org/officeDocument/2006/relationships/notesSlide" Target="../notesSlides/notesSlide12.xml"/><Relationship Id="rId6" Type="http://schemas.openxmlformats.org/officeDocument/2006/relationships/slideLayout" Target="../slideLayouts/slideLayout39.xml"/><Relationship Id="rId5" Type="http://schemas.openxmlformats.org/officeDocument/2006/relationships/tags" Target="../tags/tag144.xml"/><Relationship Id="rId4" Type="http://schemas.openxmlformats.org/officeDocument/2006/relationships/image" Target="../media/image33.png"/><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tags" Target="../tags/tag143.xml"/></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39.xml"/><Relationship Id="rId3" Type="http://schemas.openxmlformats.org/officeDocument/2006/relationships/image" Target="../media/image4.png"/><Relationship Id="rId2" Type="http://schemas.openxmlformats.org/officeDocument/2006/relationships/tags" Target="../tags/tag145.xml"/><Relationship Id="rId1"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39.xml"/><Relationship Id="rId2" Type="http://schemas.openxmlformats.org/officeDocument/2006/relationships/tags" Target="../tags/tag146.xml"/><Relationship Id="rId1" Type="http://schemas.openxmlformats.org/officeDocument/2006/relationships/image" Target="../media/image35.png"/></Relationships>
</file>

<file path=ppt/slides/_rels/slide15.xml.rels><?xml version="1.0" encoding="UTF-8" standalone="yes"?>
<Relationships xmlns="http://schemas.openxmlformats.org/package/2006/relationships"><Relationship Id="rId7" Type="http://schemas.openxmlformats.org/officeDocument/2006/relationships/notesSlide" Target="../notesSlides/notesSlide14.xml"/><Relationship Id="rId6" Type="http://schemas.openxmlformats.org/officeDocument/2006/relationships/slideLayout" Target="../slideLayouts/slideLayout39.xml"/><Relationship Id="rId5" Type="http://schemas.openxmlformats.org/officeDocument/2006/relationships/tags" Target="../tags/tag148.xml"/><Relationship Id="rId4" Type="http://schemas.openxmlformats.org/officeDocument/2006/relationships/image" Target="../media/image38.jpeg"/><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tags" Target="../tags/tag147.xml"/></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39.xml"/><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tags" Target="../tags/tag149.xml"/></Relationships>
</file>

<file path=ppt/slides/_rels/slide17.xml.rels><?xml version="1.0" encoding="UTF-8" standalone="yes"?>
<Relationships xmlns="http://schemas.openxmlformats.org/package/2006/relationships"><Relationship Id="rId9" Type="http://schemas.openxmlformats.org/officeDocument/2006/relationships/image" Target="../media/image47.png"/><Relationship Id="rId8" Type="http://schemas.openxmlformats.org/officeDocument/2006/relationships/image" Target="../media/image46.png"/><Relationship Id="rId7" Type="http://schemas.openxmlformats.org/officeDocument/2006/relationships/image" Target="../media/image45.png"/><Relationship Id="rId6" Type="http://schemas.openxmlformats.org/officeDocument/2006/relationships/image" Target="../media/image44.png"/><Relationship Id="rId5" Type="http://schemas.openxmlformats.org/officeDocument/2006/relationships/tags" Target="../tags/tag150.xml"/><Relationship Id="rId4" Type="http://schemas.openxmlformats.org/officeDocument/2006/relationships/image" Target="../media/image43.png"/><Relationship Id="rId3" Type="http://schemas.openxmlformats.org/officeDocument/2006/relationships/image" Target="../media/image4.png"/><Relationship Id="rId2" Type="http://schemas.openxmlformats.org/officeDocument/2006/relationships/image" Target="../media/image42.png"/><Relationship Id="rId12" Type="http://schemas.openxmlformats.org/officeDocument/2006/relationships/notesSlide" Target="../notesSlides/notesSlide16.xml"/><Relationship Id="rId11" Type="http://schemas.openxmlformats.org/officeDocument/2006/relationships/slideLayout" Target="../slideLayouts/slideLayout39.xml"/><Relationship Id="rId10" Type="http://schemas.openxmlformats.org/officeDocument/2006/relationships/image" Target="../media/image48.png"/><Relationship Id="rId1" Type="http://schemas.openxmlformats.org/officeDocument/2006/relationships/image" Target="../media/image41.pn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39.xml"/><Relationship Id="rId2" Type="http://schemas.openxmlformats.org/officeDocument/2006/relationships/image" Target="../media/image49.png"/><Relationship Id="rId1" Type="http://schemas.openxmlformats.org/officeDocument/2006/relationships/tags" Target="../tags/tag151.xml"/></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39.xml"/><Relationship Id="rId2" Type="http://schemas.openxmlformats.org/officeDocument/2006/relationships/image" Target="../media/image50.png"/><Relationship Id="rId1" Type="http://schemas.openxmlformats.org/officeDocument/2006/relationships/tags" Target="../tags/tag152.xml"/></Relationships>
</file>

<file path=ppt/slides/_rels/slide20.xml.rels><?xml version="1.0" encoding="UTF-8" standalone="yes"?>
<Relationships xmlns="http://schemas.openxmlformats.org/package/2006/relationships"><Relationship Id="rId9" Type="http://schemas.openxmlformats.org/officeDocument/2006/relationships/slideLayout" Target="../slideLayouts/slideLayout39.xml"/><Relationship Id="rId8" Type="http://schemas.openxmlformats.org/officeDocument/2006/relationships/image" Target="../media/image57.png"/><Relationship Id="rId7" Type="http://schemas.openxmlformats.org/officeDocument/2006/relationships/image" Target="../media/image56.png"/><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 Id="rId3" Type="http://schemas.openxmlformats.org/officeDocument/2006/relationships/image" Target="../media/image52.png"/><Relationship Id="rId2" Type="http://schemas.openxmlformats.org/officeDocument/2006/relationships/image" Target="../media/image51.png"/><Relationship Id="rId10" Type="http://schemas.openxmlformats.org/officeDocument/2006/relationships/notesSlide" Target="../notesSlides/notesSlide19.xml"/><Relationship Id="rId1" Type="http://schemas.openxmlformats.org/officeDocument/2006/relationships/tags" Target="../tags/tag153.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20.xml"/><Relationship Id="rId7" Type="http://schemas.openxmlformats.org/officeDocument/2006/relationships/slideLayout" Target="../slideLayouts/slideLayout39.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 Id="rId3" Type="http://schemas.openxmlformats.org/officeDocument/2006/relationships/image" Target="../media/image58.png"/><Relationship Id="rId2" Type="http://schemas.openxmlformats.org/officeDocument/2006/relationships/image" Target="../media/image55.png"/><Relationship Id="rId1" Type="http://schemas.openxmlformats.org/officeDocument/2006/relationships/tags" Target="../tags/tag154.xml"/></Relationships>
</file>

<file path=ppt/slides/_rels/slide22.xml.rels><?xml version="1.0" encoding="UTF-8" standalone="yes"?>
<Relationships xmlns="http://schemas.openxmlformats.org/package/2006/relationships"><Relationship Id="rId7" Type="http://schemas.openxmlformats.org/officeDocument/2006/relationships/notesSlide" Target="../notesSlides/notesSlide21.xml"/><Relationship Id="rId6" Type="http://schemas.openxmlformats.org/officeDocument/2006/relationships/slideLayout" Target="../slideLayouts/slideLayout39.xml"/><Relationship Id="rId5" Type="http://schemas.openxmlformats.org/officeDocument/2006/relationships/image" Target="../media/image65.png"/><Relationship Id="rId4" Type="http://schemas.openxmlformats.org/officeDocument/2006/relationships/image" Target="../media/image64.png"/><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tags" Target="../tags/tag155.xml"/></Relationships>
</file>

<file path=ppt/slides/_rels/slide23.xml.rels><?xml version="1.0" encoding="UTF-8" standalone="yes"?>
<Relationships xmlns="http://schemas.openxmlformats.org/package/2006/relationships"><Relationship Id="rId9" Type="http://schemas.openxmlformats.org/officeDocument/2006/relationships/slideLayout" Target="../slideLayouts/slideLayout39.xml"/><Relationship Id="rId8" Type="http://schemas.openxmlformats.org/officeDocument/2006/relationships/image" Target="../media/image70.png"/><Relationship Id="rId7" Type="http://schemas.openxmlformats.org/officeDocument/2006/relationships/image" Target="../media/image69.jpeg"/><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png"/><Relationship Id="rId3" Type="http://schemas.microsoft.com/office/2007/relationships/media" Target="../media/media1.mp4"/><Relationship Id="rId2" Type="http://schemas.openxmlformats.org/officeDocument/2006/relationships/video" Target="../media/media1.mp4"/><Relationship Id="rId10" Type="http://schemas.openxmlformats.org/officeDocument/2006/relationships/notesSlide" Target="../notesSlides/notesSlide22.xml"/><Relationship Id="rId1" Type="http://schemas.openxmlformats.org/officeDocument/2006/relationships/tags" Target="../tags/tag156.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23.xml"/><Relationship Id="rId7" Type="http://schemas.openxmlformats.org/officeDocument/2006/relationships/slideLayout" Target="../slideLayouts/slideLayout39.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tags" Target="../tags/tag157.xml"/></Relationships>
</file>

<file path=ppt/slides/_rels/slide25.xml.rels><?xml version="1.0" encoding="UTF-8" standalone="yes"?>
<Relationships xmlns="http://schemas.openxmlformats.org/package/2006/relationships"><Relationship Id="rId5" Type="http://schemas.openxmlformats.org/officeDocument/2006/relationships/notesSlide" Target="../notesSlides/notesSlide24.xml"/><Relationship Id="rId4" Type="http://schemas.openxmlformats.org/officeDocument/2006/relationships/slideLayout" Target="../slideLayouts/slideLayout39.xml"/><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tags" Target="../tags/tag158.xml"/></Relationships>
</file>

<file path=ppt/slides/_rels/slide26.xml.rels><?xml version="1.0" encoding="UTF-8" standalone="yes"?>
<Relationships xmlns="http://schemas.openxmlformats.org/package/2006/relationships"><Relationship Id="rId9" Type="http://schemas.openxmlformats.org/officeDocument/2006/relationships/tags" Target="../tags/tag167.xml"/><Relationship Id="rId8" Type="http://schemas.openxmlformats.org/officeDocument/2006/relationships/tags" Target="../tags/tag166.xml"/><Relationship Id="rId71" Type="http://schemas.openxmlformats.org/officeDocument/2006/relationships/notesSlide" Target="../notesSlides/notesSlide25.xml"/><Relationship Id="rId70" Type="http://schemas.openxmlformats.org/officeDocument/2006/relationships/slideLayout" Target="../slideLayouts/slideLayout39.xml"/><Relationship Id="rId7" Type="http://schemas.openxmlformats.org/officeDocument/2006/relationships/tags" Target="../tags/tag165.xml"/><Relationship Id="rId69" Type="http://schemas.openxmlformats.org/officeDocument/2006/relationships/image" Target="../media/image4.png"/><Relationship Id="rId68" Type="http://schemas.openxmlformats.org/officeDocument/2006/relationships/tags" Target="../tags/tag208.xml"/><Relationship Id="rId67" Type="http://schemas.openxmlformats.org/officeDocument/2006/relationships/tags" Target="../tags/tag207.xml"/><Relationship Id="rId66" Type="http://schemas.openxmlformats.org/officeDocument/2006/relationships/tags" Target="../tags/tag206.xml"/><Relationship Id="rId65" Type="http://schemas.openxmlformats.org/officeDocument/2006/relationships/tags" Target="../tags/tag205.xml"/><Relationship Id="rId64" Type="http://schemas.openxmlformats.org/officeDocument/2006/relationships/tags" Target="../tags/tag204.xml"/><Relationship Id="rId63" Type="http://schemas.openxmlformats.org/officeDocument/2006/relationships/tags" Target="../tags/tag203.xml"/><Relationship Id="rId62" Type="http://schemas.openxmlformats.org/officeDocument/2006/relationships/tags" Target="../tags/tag202.xml"/><Relationship Id="rId61" Type="http://schemas.openxmlformats.org/officeDocument/2006/relationships/image" Target="../media/image18.png"/><Relationship Id="rId60" Type="http://schemas.openxmlformats.org/officeDocument/2006/relationships/tags" Target="../tags/tag201.xml"/><Relationship Id="rId6" Type="http://schemas.openxmlformats.org/officeDocument/2006/relationships/tags" Target="../tags/tag164.xml"/><Relationship Id="rId59" Type="http://schemas.openxmlformats.org/officeDocument/2006/relationships/image" Target="../media/image17.png"/><Relationship Id="rId58" Type="http://schemas.openxmlformats.org/officeDocument/2006/relationships/tags" Target="../tags/tag200.xml"/><Relationship Id="rId57" Type="http://schemas.openxmlformats.org/officeDocument/2006/relationships/image" Target="../media/image16.png"/><Relationship Id="rId56" Type="http://schemas.openxmlformats.org/officeDocument/2006/relationships/tags" Target="../tags/tag199.xml"/><Relationship Id="rId55" Type="http://schemas.openxmlformats.org/officeDocument/2006/relationships/image" Target="../media/image15.png"/><Relationship Id="rId54" Type="http://schemas.openxmlformats.org/officeDocument/2006/relationships/tags" Target="../tags/tag198.xml"/><Relationship Id="rId53" Type="http://schemas.openxmlformats.org/officeDocument/2006/relationships/tags" Target="../tags/tag197.xml"/><Relationship Id="rId52" Type="http://schemas.openxmlformats.org/officeDocument/2006/relationships/tags" Target="../tags/tag196.xml"/><Relationship Id="rId51" Type="http://schemas.openxmlformats.org/officeDocument/2006/relationships/tags" Target="../tags/tag195.xml"/><Relationship Id="rId50" Type="http://schemas.openxmlformats.org/officeDocument/2006/relationships/tags" Target="../tags/tag194.xml"/><Relationship Id="rId5" Type="http://schemas.openxmlformats.org/officeDocument/2006/relationships/tags" Target="../tags/tag163.xml"/><Relationship Id="rId49" Type="http://schemas.openxmlformats.org/officeDocument/2006/relationships/image" Target="../media/image14.png"/><Relationship Id="rId48" Type="http://schemas.openxmlformats.org/officeDocument/2006/relationships/tags" Target="../tags/tag193.xml"/><Relationship Id="rId47" Type="http://schemas.openxmlformats.org/officeDocument/2006/relationships/tags" Target="../tags/tag192.xml"/><Relationship Id="rId46" Type="http://schemas.openxmlformats.org/officeDocument/2006/relationships/tags" Target="../tags/tag191.xml"/><Relationship Id="rId45" Type="http://schemas.openxmlformats.org/officeDocument/2006/relationships/tags" Target="../tags/tag190.xml"/><Relationship Id="rId44" Type="http://schemas.openxmlformats.org/officeDocument/2006/relationships/tags" Target="../tags/tag189.xml"/><Relationship Id="rId43" Type="http://schemas.openxmlformats.org/officeDocument/2006/relationships/tags" Target="../tags/tag188.xml"/><Relationship Id="rId42" Type="http://schemas.openxmlformats.org/officeDocument/2006/relationships/image" Target="../media/image13.png"/><Relationship Id="rId41" Type="http://schemas.openxmlformats.org/officeDocument/2006/relationships/tags" Target="../tags/tag187.xml"/><Relationship Id="rId40" Type="http://schemas.openxmlformats.org/officeDocument/2006/relationships/image" Target="../media/image12.png"/><Relationship Id="rId4" Type="http://schemas.openxmlformats.org/officeDocument/2006/relationships/tags" Target="../tags/tag162.xml"/><Relationship Id="rId39" Type="http://schemas.openxmlformats.org/officeDocument/2006/relationships/tags" Target="../tags/tag186.xml"/><Relationship Id="rId38" Type="http://schemas.openxmlformats.org/officeDocument/2006/relationships/image" Target="../media/image11.png"/><Relationship Id="rId37" Type="http://schemas.openxmlformats.org/officeDocument/2006/relationships/tags" Target="../tags/tag185.xml"/><Relationship Id="rId36" Type="http://schemas.openxmlformats.org/officeDocument/2006/relationships/tags" Target="../tags/tag184.xml"/><Relationship Id="rId35" Type="http://schemas.openxmlformats.org/officeDocument/2006/relationships/tags" Target="../tags/tag183.xml"/><Relationship Id="rId34" Type="http://schemas.openxmlformats.org/officeDocument/2006/relationships/image" Target="../media/image83.png"/><Relationship Id="rId33" Type="http://schemas.openxmlformats.org/officeDocument/2006/relationships/tags" Target="../tags/tag182.xml"/><Relationship Id="rId32" Type="http://schemas.openxmlformats.org/officeDocument/2006/relationships/tags" Target="../tags/tag181.xml"/><Relationship Id="rId31" Type="http://schemas.openxmlformats.org/officeDocument/2006/relationships/image" Target="../media/image82.png"/><Relationship Id="rId30" Type="http://schemas.openxmlformats.org/officeDocument/2006/relationships/tags" Target="../tags/tag180.xml"/><Relationship Id="rId3" Type="http://schemas.openxmlformats.org/officeDocument/2006/relationships/tags" Target="../tags/tag161.xml"/><Relationship Id="rId29" Type="http://schemas.openxmlformats.org/officeDocument/2006/relationships/tags" Target="../tags/tag179.xml"/><Relationship Id="rId28" Type="http://schemas.openxmlformats.org/officeDocument/2006/relationships/tags" Target="../tags/tag178.xml"/><Relationship Id="rId27" Type="http://schemas.openxmlformats.org/officeDocument/2006/relationships/tags" Target="../tags/tag177.xml"/><Relationship Id="rId26" Type="http://schemas.openxmlformats.org/officeDocument/2006/relationships/image" Target="../media/image81.png"/><Relationship Id="rId25" Type="http://schemas.openxmlformats.org/officeDocument/2006/relationships/tags" Target="../tags/tag176.xml"/><Relationship Id="rId24" Type="http://schemas.openxmlformats.org/officeDocument/2006/relationships/tags" Target="../tags/tag175.xml"/><Relationship Id="rId23" Type="http://schemas.openxmlformats.org/officeDocument/2006/relationships/image" Target="../media/image80.png"/><Relationship Id="rId22" Type="http://schemas.openxmlformats.org/officeDocument/2006/relationships/tags" Target="../tags/tag174.xml"/><Relationship Id="rId21" Type="http://schemas.openxmlformats.org/officeDocument/2006/relationships/image" Target="../media/image79.png"/><Relationship Id="rId20" Type="http://schemas.openxmlformats.org/officeDocument/2006/relationships/tags" Target="../tags/tag173.xml"/><Relationship Id="rId2" Type="http://schemas.openxmlformats.org/officeDocument/2006/relationships/tags" Target="../tags/tag160.xml"/><Relationship Id="rId19" Type="http://schemas.openxmlformats.org/officeDocument/2006/relationships/image" Target="../media/image78.png"/><Relationship Id="rId18" Type="http://schemas.openxmlformats.org/officeDocument/2006/relationships/tags" Target="../tags/tag172.xml"/><Relationship Id="rId17" Type="http://schemas.openxmlformats.org/officeDocument/2006/relationships/image" Target="../media/image10.png"/><Relationship Id="rId16" Type="http://schemas.openxmlformats.org/officeDocument/2006/relationships/tags" Target="../tags/tag171.xml"/><Relationship Id="rId15" Type="http://schemas.openxmlformats.org/officeDocument/2006/relationships/image" Target="../media/image9.png"/><Relationship Id="rId14" Type="http://schemas.openxmlformats.org/officeDocument/2006/relationships/tags" Target="../tags/tag170.xml"/><Relationship Id="rId13" Type="http://schemas.openxmlformats.org/officeDocument/2006/relationships/image" Target="../media/image8.png"/><Relationship Id="rId12" Type="http://schemas.openxmlformats.org/officeDocument/2006/relationships/tags" Target="../tags/tag169.xml"/><Relationship Id="rId11" Type="http://schemas.openxmlformats.org/officeDocument/2006/relationships/image" Target="../media/image7.png"/><Relationship Id="rId10" Type="http://schemas.openxmlformats.org/officeDocument/2006/relationships/tags" Target="../tags/tag168.xml"/><Relationship Id="rId1" Type="http://schemas.openxmlformats.org/officeDocument/2006/relationships/tags" Target="../tags/tag159.xml"/></Relationships>
</file>

<file path=ppt/slides/_rels/slide27.xml.rels><?xml version="1.0" encoding="UTF-8" standalone="yes"?>
<Relationships xmlns="http://schemas.openxmlformats.org/package/2006/relationships"><Relationship Id="rId9" Type="http://schemas.openxmlformats.org/officeDocument/2006/relationships/image" Target="../media/image87.png"/><Relationship Id="rId8" Type="http://schemas.openxmlformats.org/officeDocument/2006/relationships/tags" Target="../tags/tag213.xml"/><Relationship Id="rId7" Type="http://schemas.openxmlformats.org/officeDocument/2006/relationships/image" Target="../media/image86.png"/><Relationship Id="rId6" Type="http://schemas.openxmlformats.org/officeDocument/2006/relationships/tags" Target="../tags/tag212.xml"/><Relationship Id="rId5" Type="http://schemas.openxmlformats.org/officeDocument/2006/relationships/image" Target="../media/image85.png"/><Relationship Id="rId4" Type="http://schemas.openxmlformats.org/officeDocument/2006/relationships/tags" Target="../tags/tag211.xml"/><Relationship Id="rId3" Type="http://schemas.openxmlformats.org/officeDocument/2006/relationships/image" Target="../media/image84.png"/><Relationship Id="rId20" Type="http://schemas.openxmlformats.org/officeDocument/2006/relationships/notesSlide" Target="../notesSlides/notesSlide26.xml"/><Relationship Id="rId2" Type="http://schemas.openxmlformats.org/officeDocument/2006/relationships/tags" Target="../tags/tag210.xml"/><Relationship Id="rId19" Type="http://schemas.openxmlformats.org/officeDocument/2006/relationships/slideLayout" Target="../slideLayouts/slideLayout27.xml"/><Relationship Id="rId18" Type="http://schemas.openxmlformats.org/officeDocument/2006/relationships/tags" Target="../tags/tag220.xml"/><Relationship Id="rId17" Type="http://schemas.openxmlformats.org/officeDocument/2006/relationships/image" Target="../media/image88.png"/><Relationship Id="rId16" Type="http://schemas.openxmlformats.org/officeDocument/2006/relationships/tags" Target="../tags/tag219.xml"/><Relationship Id="rId15" Type="http://schemas.openxmlformats.org/officeDocument/2006/relationships/image" Target="../media/image4.png"/><Relationship Id="rId14" Type="http://schemas.openxmlformats.org/officeDocument/2006/relationships/tags" Target="../tags/tag218.xml"/><Relationship Id="rId13" Type="http://schemas.openxmlformats.org/officeDocument/2006/relationships/tags" Target="../tags/tag217.xml"/><Relationship Id="rId12" Type="http://schemas.openxmlformats.org/officeDocument/2006/relationships/tags" Target="../tags/tag216.xml"/><Relationship Id="rId11" Type="http://schemas.openxmlformats.org/officeDocument/2006/relationships/tags" Target="../tags/tag215.xml"/><Relationship Id="rId10" Type="http://schemas.openxmlformats.org/officeDocument/2006/relationships/tags" Target="../tags/tag214.xml"/><Relationship Id="rId1" Type="http://schemas.openxmlformats.org/officeDocument/2006/relationships/tags" Target="../tags/tag209.xml"/></Relationships>
</file>

<file path=ppt/slides/_rels/slide28.xml.rels><?xml version="1.0" encoding="UTF-8" standalone="yes"?>
<Relationships xmlns="http://schemas.openxmlformats.org/package/2006/relationships"><Relationship Id="rId6" Type="http://schemas.openxmlformats.org/officeDocument/2006/relationships/notesSlide" Target="../notesSlides/notesSlide27.xml"/><Relationship Id="rId5" Type="http://schemas.openxmlformats.org/officeDocument/2006/relationships/slideLayout" Target="../slideLayouts/slideLayout39.xml"/><Relationship Id="rId4" Type="http://schemas.openxmlformats.org/officeDocument/2006/relationships/image" Target="../media/image89.png"/><Relationship Id="rId3" Type="http://schemas.openxmlformats.org/officeDocument/2006/relationships/tags" Target="../tags/tag222.xml"/><Relationship Id="rId2" Type="http://schemas.openxmlformats.org/officeDocument/2006/relationships/image" Target="../media/image4.png"/><Relationship Id="rId1" Type="http://schemas.openxmlformats.org/officeDocument/2006/relationships/tags" Target="../tags/tag221.xml"/></Relationships>
</file>

<file path=ppt/slides/_rels/slide29.xml.rels><?xml version="1.0" encoding="UTF-8" standalone="yes"?>
<Relationships xmlns="http://schemas.openxmlformats.org/package/2006/relationships"><Relationship Id="rId7" Type="http://schemas.openxmlformats.org/officeDocument/2006/relationships/notesSlide" Target="../notesSlides/notesSlide28.xml"/><Relationship Id="rId6" Type="http://schemas.openxmlformats.org/officeDocument/2006/relationships/slideLayout" Target="../slideLayouts/slideLayout39.xml"/><Relationship Id="rId5" Type="http://schemas.openxmlformats.org/officeDocument/2006/relationships/image" Target="../media/image89.png"/><Relationship Id="rId4" Type="http://schemas.openxmlformats.org/officeDocument/2006/relationships/image" Target="../media/image90.png"/><Relationship Id="rId3" Type="http://schemas.openxmlformats.org/officeDocument/2006/relationships/tags" Target="../tags/tag224.xml"/><Relationship Id="rId2" Type="http://schemas.openxmlformats.org/officeDocument/2006/relationships/image" Target="../media/image4.png"/><Relationship Id="rId1" Type="http://schemas.openxmlformats.org/officeDocument/2006/relationships/tags" Target="../tags/tag223.xml"/></Relationships>
</file>

<file path=ppt/slides/_rels/slide30.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95.png"/><Relationship Id="rId4" Type="http://schemas.openxmlformats.org/officeDocument/2006/relationships/image" Target="../media/image94.png"/><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image" Target="../media/image91.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39.xml"/><Relationship Id="rId1" Type="http://schemas.openxmlformats.org/officeDocument/2006/relationships/tags" Target="../tags/tag2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6985"/>
            <a:ext cx="12192000" cy="6858000"/>
            <a:chOff x="0" y="0"/>
            <a:chExt cx="19200" cy="10800"/>
          </a:xfrm>
        </p:grpSpPr>
        <p:pic>
          <p:nvPicPr>
            <p:cNvPr id="2" name="图片 1" descr="图片包含 室内, 建筑, 房间, 站&#10;&#10;描述已自动生成"/>
            <p:cNvPicPr>
              <a:picLocks noChangeAspect="1"/>
            </p:cNvPicPr>
            <p:nvPr/>
          </p:nvPicPr>
          <p:blipFill rotWithShape="1">
            <a:blip r:embed="rId1" cstate="print"/>
            <a:srcRect/>
            <a:stretch>
              <a:fillRect/>
            </a:stretch>
          </p:blipFill>
          <p:spPr>
            <a:xfrm>
              <a:off x="0" y="0"/>
              <a:ext cx="19200" cy="10800"/>
            </a:xfrm>
            <a:prstGeom prst="rect">
              <a:avLst/>
            </a:prstGeom>
          </p:spPr>
        </p:pic>
        <p:pic>
          <p:nvPicPr>
            <p:cNvPr id="4" name="图片 3"/>
            <p:cNvPicPr>
              <a:picLocks noChangeAspect="1"/>
            </p:cNvPicPr>
            <p:nvPr/>
          </p:nvPicPr>
          <p:blipFill>
            <a:blip r:embed="rId2"/>
            <a:srcRect r="9641"/>
            <a:stretch>
              <a:fillRect/>
            </a:stretch>
          </p:blipFill>
          <p:spPr>
            <a:xfrm>
              <a:off x="0" y="0"/>
              <a:ext cx="17576" cy="10800"/>
            </a:xfrm>
            <a:prstGeom prst="rect">
              <a:avLst/>
            </a:prstGeom>
          </p:spPr>
        </p:pic>
      </p:grpSp>
      <p:sp>
        <p:nvSpPr>
          <p:cNvPr id="7" name="矩形 6"/>
          <p:cNvSpPr/>
          <p:nvPr/>
        </p:nvSpPr>
        <p:spPr>
          <a:xfrm>
            <a:off x="638164" y="3785795"/>
            <a:ext cx="1489245" cy="49900"/>
          </a:xfrm>
          <a:prstGeom prst="rect">
            <a:avLst/>
          </a:prstGeom>
          <a:gradFill flip="none" rotWithShape="1">
            <a:gsLst>
              <a:gs pos="2000">
                <a:srgbClr val="2C91DA"/>
              </a:gs>
              <a:gs pos="48000">
                <a:srgbClr val="40B2E4"/>
              </a:gs>
              <a:gs pos="100000">
                <a:srgbClr val="5CE2F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dirty="0">
              <a:ln>
                <a:noFill/>
              </a:ln>
              <a:solidFill>
                <a:prstClr val="white"/>
              </a:solidFill>
              <a:effectLst/>
              <a:uLnTx/>
              <a:uFillTx/>
              <a:latin typeface="Nexa" panose="00000A00000000000000" pitchFamily="50" charset="0"/>
              <a:ea typeface="等线" panose="02010600030101010101" charset="-122"/>
            </a:endParaRPr>
          </a:p>
        </p:txBody>
      </p:sp>
      <p:sp>
        <p:nvSpPr>
          <p:cNvPr id="8" name="文本框 7"/>
          <p:cNvSpPr txBox="1"/>
          <p:nvPr/>
        </p:nvSpPr>
        <p:spPr>
          <a:xfrm>
            <a:off x="525780" y="3029585"/>
            <a:ext cx="6573520" cy="583565"/>
          </a:xfrm>
          <a:prstGeom prst="rect">
            <a:avLst/>
          </a:prstGeom>
          <a:noFill/>
        </p:spPr>
        <p:txBody>
          <a:bodyPr wrap="square">
            <a:spAutoFit/>
          </a:bodyPr>
          <a:lstStyle/>
          <a:p>
            <a:r>
              <a:rPr lang="en-US" sz="3200" b="1" dirty="0">
                <a:solidFill>
                  <a:schemeClr val="bg2">
                    <a:lumMod val="50000"/>
                  </a:schemeClr>
                </a:solidFill>
                <a:latin typeface="微软雅黑" panose="020B0503020204020204" charset="-122"/>
                <a:ea typeface="微软雅黑" panose="020B0503020204020204" charset="-122"/>
              </a:rPr>
              <a:t>MAXHUB XBar U50</a:t>
            </a:r>
            <a:r>
              <a:rPr lang="en-US" altLang="zh-CN" sz="3200" b="1" dirty="0">
                <a:solidFill>
                  <a:schemeClr val="bg2">
                    <a:lumMod val="50000"/>
                  </a:schemeClr>
                </a:solidFill>
                <a:latin typeface="微软雅黑" panose="020B0503020204020204" charset="-122"/>
                <a:ea typeface="微软雅黑" panose="020B0503020204020204" charset="-122"/>
              </a:rPr>
              <a:t> </a:t>
            </a:r>
            <a:endParaRPr lang="en-US" altLang="zh-CN" sz="3200" b="1" dirty="0">
              <a:solidFill>
                <a:schemeClr val="bg2">
                  <a:lumMod val="50000"/>
                </a:schemeClr>
              </a:solidFill>
              <a:latin typeface="微软雅黑" panose="020B0503020204020204" charset="-122"/>
              <a:ea typeface="微软雅黑" panose="020B0503020204020204" charset="-122"/>
            </a:endParaRPr>
          </a:p>
        </p:txBody>
      </p:sp>
      <p:sp>
        <p:nvSpPr>
          <p:cNvPr id="3" name="文本框 2"/>
          <p:cNvSpPr txBox="1"/>
          <p:nvPr/>
        </p:nvSpPr>
        <p:spPr>
          <a:xfrm>
            <a:off x="525780" y="4008120"/>
            <a:ext cx="6573520" cy="368300"/>
          </a:xfrm>
          <a:prstGeom prst="rect">
            <a:avLst/>
          </a:prstGeom>
          <a:noFill/>
        </p:spPr>
        <p:txBody>
          <a:bodyPr wrap="square">
            <a:spAutoFit/>
          </a:bodyPr>
          <a:lstStyle/>
          <a:p>
            <a:r>
              <a:rPr lang="en-US" dirty="0">
                <a:solidFill>
                  <a:schemeClr val="bg2">
                    <a:lumMod val="50000"/>
                  </a:schemeClr>
                </a:solidFill>
                <a:latin typeface="微软雅黑" panose="020B0503020204020204" charset="-122"/>
                <a:ea typeface="微软雅黑" panose="020B0503020204020204" charset="-122"/>
              </a:rPr>
              <a:t>Date: 2025.05</a:t>
            </a:r>
            <a:endParaRPr lang="en-US" altLang="en-US" dirty="0">
              <a:solidFill>
                <a:schemeClr val="bg2">
                  <a:lumMod val="50000"/>
                </a:schemeClr>
              </a:solidFill>
              <a:latin typeface="微软雅黑" panose="020B0503020204020204" charset="-122"/>
              <a:ea typeface="微软雅黑" panose="020B0503020204020204"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custDataLst>
              <p:tags r:id="rId1"/>
            </p:custDataLst>
          </p:nvPr>
        </p:nvSpPr>
        <p:spPr>
          <a:xfrm>
            <a:off x="6231255" y="844550"/>
            <a:ext cx="5123180" cy="5868000"/>
          </a:xfrm>
          <a:prstGeom prst="rect">
            <a:avLst/>
          </a:prstGeom>
          <a:solidFill>
            <a:schemeClr val="bg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1" name="矩形 20"/>
          <p:cNvSpPr/>
          <p:nvPr/>
        </p:nvSpPr>
        <p:spPr>
          <a:xfrm>
            <a:off x="614680" y="857885"/>
            <a:ext cx="5123180" cy="5868670"/>
          </a:xfrm>
          <a:prstGeom prst="rect">
            <a:avLst/>
          </a:prstGeom>
          <a:solidFill>
            <a:schemeClr val="bg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a:t>`</a:t>
            </a:r>
            <a:endParaRPr lang="en-US" altLang="zh-CN"/>
          </a:p>
        </p:txBody>
      </p:sp>
      <p:sp>
        <p:nvSpPr>
          <p:cNvPr id="2" name="object 4"/>
          <p:cNvSpPr txBox="1"/>
          <p:nvPr>
            <p:custDataLst>
              <p:tags r:id="rId2"/>
            </p:custDataLst>
          </p:nvPr>
        </p:nvSpPr>
        <p:spPr>
          <a:xfrm>
            <a:off x="487680" y="266065"/>
            <a:ext cx="10854690" cy="375920"/>
          </a:xfrm>
          <a:prstGeom prst="rect">
            <a:avLst/>
          </a:prstGeom>
        </p:spPr>
        <p:txBody>
          <a:bodyPr vert="horz" wrap="square" lIns="0" tIns="7310" rIns="0" bIns="0">
            <a:spAutoFit/>
          </a:bodyPr>
          <a:lstStyle/>
          <a:p>
            <a:pPr marL="12700" lvl="0" algn="l">
              <a:spcBef>
                <a:spcPts val="95"/>
              </a:spcBef>
            </a:pPr>
            <a:r>
              <a:rPr lang="en-US" altLang="zh-CN" sz="2400" b="1" dirty="0">
                <a:solidFill>
                  <a:schemeClr val="bg2">
                    <a:lumMod val="50000"/>
                  </a:schemeClr>
                </a:solidFill>
                <a:latin typeface="微软雅黑" panose="020B0503020204020204" charset="-122"/>
                <a:ea typeface="微软雅黑" panose="020B0503020204020204" charset="-122"/>
                <a:sym typeface="+mn-ea"/>
              </a:rPr>
              <a:t>USB Videobar——</a:t>
            </a:r>
            <a:r>
              <a:rPr lang="en-US" altLang="zh-CN" sz="1600" b="1" dirty="0">
                <a:solidFill>
                  <a:schemeClr val="bg2">
                    <a:lumMod val="50000"/>
                  </a:schemeClr>
                </a:solidFill>
                <a:latin typeface="微软雅黑" panose="020B0503020204020204" charset="-122"/>
                <a:ea typeface="微软雅黑" panose="020B0503020204020204" charset="-122"/>
                <a:sym typeface="+mn-ea"/>
              </a:rPr>
              <a:t>XBar U50 for small to medium room</a:t>
            </a:r>
            <a:r>
              <a:rPr lang="zh-CN" altLang="en-US" sz="1600" b="1" dirty="0">
                <a:solidFill>
                  <a:schemeClr val="bg2">
                    <a:lumMod val="50000"/>
                  </a:schemeClr>
                </a:solidFill>
                <a:latin typeface="微软雅黑" panose="020B0503020204020204" charset="-122"/>
                <a:ea typeface="微软雅黑" panose="020B0503020204020204" charset="-122"/>
                <a:sym typeface="+mn-ea"/>
              </a:rPr>
              <a:t>（</a:t>
            </a:r>
            <a:r>
              <a:rPr lang="en-US" altLang="zh-CN" sz="1600" b="1" dirty="0">
                <a:solidFill>
                  <a:schemeClr val="bg2">
                    <a:lumMod val="50000"/>
                  </a:schemeClr>
                </a:solidFill>
                <a:latin typeface="微软雅黑" panose="020B0503020204020204" charset="-122"/>
                <a:ea typeface="微软雅黑" panose="020B0503020204020204" charset="-122"/>
                <a:sym typeface="+mn-ea"/>
              </a:rPr>
              <a:t>new level of conference video</a:t>
            </a:r>
            <a:r>
              <a:rPr lang="zh-CN" altLang="en-US" sz="1600" b="1" dirty="0">
                <a:solidFill>
                  <a:schemeClr val="bg2">
                    <a:lumMod val="50000"/>
                  </a:schemeClr>
                </a:solidFill>
                <a:latin typeface="微软雅黑" panose="020B0503020204020204" charset="-122"/>
                <a:ea typeface="微软雅黑" panose="020B0503020204020204" charset="-122"/>
                <a:sym typeface="+mn-ea"/>
              </a:rPr>
              <a:t>）</a:t>
            </a:r>
            <a:endParaRPr lang="zh-CN" altLang="en-US" sz="1600" b="1" dirty="0">
              <a:solidFill>
                <a:schemeClr val="bg2">
                  <a:lumMod val="50000"/>
                </a:schemeClr>
              </a:solidFill>
              <a:latin typeface="微软雅黑" panose="020B0503020204020204" charset="-122"/>
              <a:ea typeface="微软雅黑" panose="020B0503020204020204" charset="-122"/>
              <a:sym typeface="+mn-ea"/>
            </a:endParaRPr>
          </a:p>
        </p:txBody>
      </p:sp>
      <p:sp>
        <p:nvSpPr>
          <p:cNvPr id="3" name="圆角矩形 2"/>
          <p:cNvSpPr/>
          <p:nvPr/>
        </p:nvSpPr>
        <p:spPr>
          <a:xfrm>
            <a:off x="1097280" y="4479925"/>
            <a:ext cx="4320000" cy="515620"/>
          </a:xfrm>
          <a:prstGeom prst="roundRect">
            <a:avLst/>
          </a:prstGeom>
          <a:solidFill>
            <a:srgbClr val="7030A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38100" marR="0" lvl="0" indent="0" algn="ctr" defTabSz="914400" rtl="0" eaLnBrk="1" fontAlgn="auto" latinLnBrk="0" hangingPunct="1">
              <a:lnSpc>
                <a:spcPct val="100000"/>
              </a:lnSpc>
              <a:spcBef>
                <a:spcPts val="120"/>
              </a:spcBef>
              <a:spcAft>
                <a:spcPts val="0"/>
              </a:spcAft>
              <a:buClrTx/>
              <a:buSzTx/>
              <a:buFontTx/>
              <a:buNone/>
              <a:defRPr/>
            </a:pPr>
            <a:r>
              <a:rPr lang="en-US" altLang="zh-CN" sz="1600" spc="15" dirty="0">
                <a:solidFill>
                  <a:schemeClr val="bg1"/>
                </a:solidFill>
                <a:latin typeface="Nexa" panose="00000A00000000000000" pitchFamily="50" charset="0"/>
                <a:cs typeface="Nexa" panose="00000A00000000000000" pitchFamily="50" charset="0"/>
                <a:sym typeface="+mn-ea"/>
              </a:rPr>
              <a:t>The best audio and video experience</a:t>
            </a:r>
            <a:endParaRPr lang="en-US" altLang="zh-CN" sz="1600" spc="15" dirty="0">
              <a:solidFill>
                <a:schemeClr val="bg1"/>
              </a:solidFill>
              <a:latin typeface="Nexa" panose="00000A00000000000000" pitchFamily="50" charset="0"/>
              <a:cs typeface="Nexa" panose="00000A00000000000000" pitchFamily="50" charset="0"/>
              <a:sym typeface="+mn-ea"/>
            </a:endParaRPr>
          </a:p>
        </p:txBody>
      </p:sp>
      <p:sp>
        <p:nvSpPr>
          <p:cNvPr id="4" name="圆角矩形 3"/>
          <p:cNvSpPr/>
          <p:nvPr/>
        </p:nvSpPr>
        <p:spPr>
          <a:xfrm>
            <a:off x="1097280" y="5229860"/>
            <a:ext cx="1800000" cy="515620"/>
          </a:xfrm>
          <a:prstGeom prst="roundRect">
            <a:avLst/>
          </a:prstGeom>
          <a:solidFill>
            <a:srgbClr val="7030A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1400">
                <a:solidFill>
                  <a:schemeClr val="bg1"/>
                </a:solidFill>
                <a:latin typeface="Nexa" panose="00000A00000000000000" pitchFamily="50" charset="0"/>
                <a:cs typeface="Nexa" panose="00000A00000000000000" pitchFamily="50" charset="0"/>
              </a:rPr>
              <a:t>Wide Field View</a:t>
            </a:r>
            <a:endParaRPr lang="en-US" altLang="zh-CN" sz="1400">
              <a:solidFill>
                <a:schemeClr val="bg1"/>
              </a:solidFill>
              <a:latin typeface="Nexa" panose="00000A00000000000000" pitchFamily="50" charset="0"/>
              <a:cs typeface="Nexa" panose="00000A00000000000000" pitchFamily="50" charset="0"/>
            </a:endParaRPr>
          </a:p>
        </p:txBody>
      </p:sp>
      <p:sp>
        <p:nvSpPr>
          <p:cNvPr id="7" name="圆角矩形 6"/>
          <p:cNvSpPr/>
          <p:nvPr/>
        </p:nvSpPr>
        <p:spPr>
          <a:xfrm>
            <a:off x="3616960" y="5229860"/>
            <a:ext cx="1800000" cy="515620"/>
          </a:xfrm>
          <a:prstGeom prst="roundRect">
            <a:avLst/>
          </a:prstGeom>
          <a:solidFill>
            <a:srgbClr val="7030A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1600">
                <a:solidFill>
                  <a:schemeClr val="bg1"/>
                </a:solidFill>
                <a:latin typeface="Nexa" panose="00000A00000000000000" pitchFamily="50" charset="0"/>
                <a:cs typeface="Nexa" panose="00000A00000000000000" pitchFamily="50" charset="0"/>
              </a:rPr>
              <a:t>100 MP</a:t>
            </a:r>
            <a:endParaRPr lang="en-US" altLang="zh-CN" sz="1600">
              <a:solidFill>
                <a:schemeClr val="bg1"/>
              </a:solidFill>
              <a:latin typeface="Nexa" panose="00000A00000000000000" pitchFamily="50" charset="0"/>
              <a:cs typeface="Nexa" panose="00000A00000000000000" pitchFamily="50" charset="0"/>
            </a:endParaRPr>
          </a:p>
        </p:txBody>
      </p:sp>
      <p:sp>
        <p:nvSpPr>
          <p:cNvPr id="8" name="圆角矩形 7"/>
          <p:cNvSpPr/>
          <p:nvPr/>
        </p:nvSpPr>
        <p:spPr>
          <a:xfrm>
            <a:off x="1097280" y="5979795"/>
            <a:ext cx="1800000" cy="515620"/>
          </a:xfrm>
          <a:prstGeom prst="roundRect">
            <a:avLst/>
          </a:prstGeom>
          <a:solidFill>
            <a:srgbClr val="7030A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1600">
                <a:solidFill>
                  <a:schemeClr val="bg1"/>
                </a:solidFill>
                <a:latin typeface="Nexa" panose="00000A00000000000000" pitchFamily="50" charset="0"/>
                <a:cs typeface="Nexa" panose="00000A00000000000000" pitchFamily="50" charset="0"/>
              </a:rPr>
              <a:t>12 Mic Array</a:t>
            </a:r>
            <a:endParaRPr lang="en-US" altLang="zh-CN" sz="1600">
              <a:solidFill>
                <a:schemeClr val="bg1"/>
              </a:solidFill>
              <a:latin typeface="Nexa" panose="00000A00000000000000" pitchFamily="50" charset="0"/>
              <a:cs typeface="Nexa" panose="00000A00000000000000" pitchFamily="50" charset="0"/>
            </a:endParaRPr>
          </a:p>
        </p:txBody>
      </p:sp>
      <p:sp>
        <p:nvSpPr>
          <p:cNvPr id="9" name="圆角矩形 8"/>
          <p:cNvSpPr/>
          <p:nvPr/>
        </p:nvSpPr>
        <p:spPr>
          <a:xfrm>
            <a:off x="3616960" y="5979795"/>
            <a:ext cx="1800000" cy="515620"/>
          </a:xfrm>
          <a:prstGeom prst="roundRect">
            <a:avLst/>
          </a:prstGeom>
          <a:solidFill>
            <a:srgbClr val="7030A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1600">
                <a:solidFill>
                  <a:schemeClr val="bg1"/>
                </a:solidFill>
                <a:latin typeface="Nexa" panose="00000A00000000000000" pitchFamily="50" charset="0"/>
                <a:cs typeface="Nexa" panose="00000A00000000000000" pitchFamily="50" charset="0"/>
              </a:rPr>
              <a:t>AI Feature</a:t>
            </a:r>
            <a:endParaRPr lang="en-US" altLang="zh-CN" sz="1600">
              <a:solidFill>
                <a:schemeClr val="bg1"/>
              </a:solidFill>
              <a:latin typeface="Nexa" panose="00000A00000000000000" pitchFamily="50" charset="0"/>
              <a:cs typeface="Nexa" panose="00000A00000000000000" pitchFamily="50" charset="0"/>
            </a:endParaRPr>
          </a:p>
        </p:txBody>
      </p:sp>
      <p:cxnSp>
        <p:nvCxnSpPr>
          <p:cNvPr id="10" name="直接连接符 9"/>
          <p:cNvCxnSpPr/>
          <p:nvPr>
            <p:custDataLst>
              <p:tags r:id="rId3"/>
            </p:custDataLst>
          </p:nvPr>
        </p:nvCxnSpPr>
        <p:spPr>
          <a:xfrm flipV="1">
            <a:off x="6231255" y="1074420"/>
            <a:ext cx="5112000" cy="0"/>
          </a:xfrm>
          <a:prstGeom prst="line">
            <a:avLst/>
          </a:prstGeom>
          <a:ln w="31750" cap="sq">
            <a:solidFill>
              <a:srgbClr val="7030A0"/>
            </a:solidFill>
            <a:bevel/>
          </a:ln>
        </p:spPr>
        <p:style>
          <a:lnRef idx="0">
            <a:srgbClr val="FFFFFF"/>
          </a:lnRef>
          <a:fillRef idx="0">
            <a:srgbClr val="FFFFFF"/>
          </a:fillRef>
          <a:effectRef idx="0">
            <a:srgbClr val="FFFFFF"/>
          </a:effectRef>
          <a:fontRef idx="minor">
            <a:schemeClr val="tx1"/>
          </a:fontRef>
        </p:style>
      </p:cxnSp>
      <p:cxnSp>
        <p:nvCxnSpPr>
          <p:cNvPr id="11" name="直接连接符 10"/>
          <p:cNvCxnSpPr/>
          <p:nvPr>
            <p:custDataLst>
              <p:tags r:id="rId4"/>
            </p:custDataLst>
          </p:nvPr>
        </p:nvCxnSpPr>
        <p:spPr>
          <a:xfrm flipV="1">
            <a:off x="6231255" y="3776345"/>
            <a:ext cx="5112000" cy="0"/>
          </a:xfrm>
          <a:prstGeom prst="line">
            <a:avLst/>
          </a:prstGeom>
          <a:ln w="31750" cap="sq">
            <a:solidFill>
              <a:srgbClr val="7030A0"/>
            </a:solidFill>
            <a:bevel/>
          </a:ln>
        </p:spPr>
        <p:style>
          <a:lnRef idx="0">
            <a:srgbClr val="FFFFFF"/>
          </a:lnRef>
          <a:fillRef idx="0">
            <a:srgbClr val="FFFFFF"/>
          </a:fillRef>
          <a:effectRef idx="0">
            <a:srgbClr val="FFFFFF"/>
          </a:effectRef>
          <a:fontRef idx="minor">
            <a:schemeClr val="tx1"/>
          </a:fontRef>
        </p:style>
      </p:cxnSp>
      <p:sp>
        <p:nvSpPr>
          <p:cNvPr id="12" name="文本框 11"/>
          <p:cNvSpPr txBox="1"/>
          <p:nvPr>
            <p:custDataLst>
              <p:tags r:id="rId5"/>
            </p:custDataLst>
          </p:nvPr>
        </p:nvSpPr>
        <p:spPr>
          <a:xfrm>
            <a:off x="6417310" y="1226185"/>
            <a:ext cx="1595120" cy="398780"/>
          </a:xfrm>
          <a:prstGeom prst="rect">
            <a:avLst/>
          </a:prstGeom>
          <a:noFill/>
        </p:spPr>
        <p:txBody>
          <a:bodyPr wrap="square" rtlCol="0">
            <a:spAutoFit/>
          </a:bodyPr>
          <a:lstStyle/>
          <a:p>
            <a:pPr marL="285750" indent="-285750">
              <a:buFont typeface="Wingdings" panose="05000000000000000000" charset="0"/>
              <a:buChar char="n"/>
            </a:pPr>
            <a:r>
              <a:rPr lang="en-US" altLang="zh-CN" sz="2000" b="1">
                <a:solidFill>
                  <a:srgbClr val="FF0000"/>
                </a:solidFill>
                <a:latin typeface="Nexa" panose="00000A00000000000000" pitchFamily="50" charset="0"/>
                <a:cs typeface="Nexa" panose="00000A00000000000000" pitchFamily="50" charset="0"/>
              </a:rPr>
              <a:t>Camera</a:t>
            </a:r>
            <a:endParaRPr lang="en-US" altLang="zh-CN" sz="2000" b="1">
              <a:solidFill>
                <a:srgbClr val="FF0000"/>
              </a:solidFill>
              <a:latin typeface="Nexa" panose="00000A00000000000000" pitchFamily="50" charset="0"/>
              <a:cs typeface="Nexa" panose="00000A00000000000000" pitchFamily="50" charset="0"/>
            </a:endParaRPr>
          </a:p>
        </p:txBody>
      </p:sp>
      <p:sp>
        <p:nvSpPr>
          <p:cNvPr id="18" name="文本框 17"/>
          <p:cNvSpPr txBox="1"/>
          <p:nvPr>
            <p:custDataLst>
              <p:tags r:id="rId6"/>
            </p:custDataLst>
          </p:nvPr>
        </p:nvSpPr>
        <p:spPr>
          <a:xfrm>
            <a:off x="9213215" y="1226185"/>
            <a:ext cx="1595120" cy="398780"/>
          </a:xfrm>
          <a:prstGeom prst="rect">
            <a:avLst/>
          </a:prstGeom>
          <a:noFill/>
        </p:spPr>
        <p:txBody>
          <a:bodyPr wrap="square" rtlCol="0">
            <a:spAutoFit/>
          </a:bodyPr>
          <a:lstStyle/>
          <a:p>
            <a:pPr marL="285750" indent="-285750">
              <a:buFont typeface="Wingdings" panose="05000000000000000000" charset="0"/>
              <a:buChar char="n"/>
            </a:pPr>
            <a:r>
              <a:rPr lang="en-US" altLang="zh-CN" sz="2000" b="1">
                <a:latin typeface="Nexa" panose="00000A00000000000000" pitchFamily="50" charset="0"/>
                <a:cs typeface="Nexa" panose="00000A00000000000000" pitchFamily="50" charset="0"/>
              </a:rPr>
              <a:t>AI</a:t>
            </a:r>
            <a:endParaRPr lang="en-US" altLang="zh-CN" sz="2000" b="1">
              <a:latin typeface="Nexa" panose="00000A00000000000000" pitchFamily="50" charset="0"/>
              <a:cs typeface="Nexa" panose="00000A00000000000000" pitchFamily="50" charset="0"/>
            </a:endParaRPr>
          </a:p>
        </p:txBody>
      </p:sp>
      <p:sp>
        <p:nvSpPr>
          <p:cNvPr id="20" name="文本框 19"/>
          <p:cNvSpPr txBox="1"/>
          <p:nvPr>
            <p:custDataLst>
              <p:tags r:id="rId7"/>
            </p:custDataLst>
          </p:nvPr>
        </p:nvSpPr>
        <p:spPr>
          <a:xfrm>
            <a:off x="6417310" y="1774190"/>
            <a:ext cx="2268220" cy="1568450"/>
          </a:xfrm>
          <a:prstGeom prst="rect">
            <a:avLst/>
          </a:prstGeom>
          <a:noFill/>
        </p:spPr>
        <p:txBody>
          <a:bodyPr wrap="square" rtlCol="0">
            <a:spAutoFit/>
          </a:bodyPr>
          <a:lstStyle/>
          <a:p>
            <a:pPr>
              <a:lnSpc>
                <a:spcPct val="150000"/>
              </a:lnSpc>
              <a:spcBef>
                <a:spcPts val="0"/>
              </a:spcBef>
              <a:spcAft>
                <a:spcPts val="0"/>
              </a:spcAft>
            </a:pPr>
            <a:r>
              <a:rPr lang="en-US" altLang="zh-CN" sz="1600">
                <a:solidFill>
                  <a:srgbClr val="FF0000"/>
                </a:solidFill>
                <a:latin typeface="Nexa" panose="00000A00000000000000" pitchFamily="50" charset="0"/>
                <a:cs typeface="Nexa" panose="00000A00000000000000" pitchFamily="50" charset="0"/>
              </a:rPr>
              <a:t>2* 1/1.55 sensor</a:t>
            </a:r>
            <a:endParaRPr lang="en-US" altLang="zh-CN" sz="1600">
              <a:solidFill>
                <a:srgbClr val="FF0000"/>
              </a:solidFill>
              <a:latin typeface="Nexa" panose="00000A00000000000000" pitchFamily="50" charset="0"/>
              <a:cs typeface="Nexa" panose="00000A00000000000000" pitchFamily="50" charset="0"/>
            </a:endParaRPr>
          </a:p>
          <a:p>
            <a:pPr>
              <a:lnSpc>
                <a:spcPct val="150000"/>
              </a:lnSpc>
              <a:spcBef>
                <a:spcPts val="0"/>
              </a:spcBef>
              <a:spcAft>
                <a:spcPts val="0"/>
              </a:spcAft>
            </a:pPr>
            <a:r>
              <a:rPr lang="en-US" altLang="zh-CN" sz="1600">
                <a:solidFill>
                  <a:srgbClr val="FF0000"/>
                </a:solidFill>
                <a:latin typeface="Nexa" panose="00000A00000000000000" pitchFamily="50" charset="0"/>
                <a:cs typeface="Nexa" panose="00000A00000000000000" pitchFamily="50" charset="0"/>
              </a:rPr>
              <a:t>2* 50MP resolution</a:t>
            </a:r>
            <a:endParaRPr lang="en-US" altLang="zh-CN" sz="1600">
              <a:solidFill>
                <a:srgbClr val="FF0000"/>
              </a:solidFill>
              <a:latin typeface="Nexa" panose="00000A00000000000000" pitchFamily="50" charset="0"/>
              <a:cs typeface="Nexa" panose="00000A00000000000000" pitchFamily="50" charset="0"/>
            </a:endParaRPr>
          </a:p>
          <a:p>
            <a:pPr>
              <a:lnSpc>
                <a:spcPct val="150000"/>
              </a:lnSpc>
              <a:spcBef>
                <a:spcPts val="0"/>
              </a:spcBef>
              <a:spcAft>
                <a:spcPts val="0"/>
              </a:spcAft>
            </a:pPr>
            <a:r>
              <a:rPr lang="en-US" altLang="zh-CN" sz="1600">
                <a:solidFill>
                  <a:srgbClr val="FF0000"/>
                </a:solidFill>
                <a:latin typeface="Nexa" panose="00000A00000000000000" pitchFamily="50" charset="0"/>
                <a:cs typeface="Nexa" panose="00000A00000000000000" pitchFamily="50" charset="0"/>
                <a:sym typeface="+mn-ea"/>
              </a:rPr>
              <a:t>2500 TV line</a:t>
            </a:r>
            <a:endParaRPr lang="en-US" altLang="zh-CN" sz="1600">
              <a:solidFill>
                <a:srgbClr val="FF0000"/>
              </a:solidFill>
              <a:latin typeface="Nexa" panose="00000A00000000000000" pitchFamily="50" charset="0"/>
              <a:cs typeface="Nexa" panose="00000A00000000000000" pitchFamily="50" charset="0"/>
            </a:endParaRPr>
          </a:p>
          <a:p>
            <a:pPr>
              <a:lnSpc>
                <a:spcPct val="150000"/>
              </a:lnSpc>
              <a:spcBef>
                <a:spcPts val="0"/>
              </a:spcBef>
              <a:spcAft>
                <a:spcPts val="0"/>
              </a:spcAft>
            </a:pPr>
            <a:r>
              <a:rPr lang="en-US" altLang="zh-CN" sz="1600">
                <a:latin typeface="Nexa" panose="00000A00000000000000" pitchFamily="50" charset="0"/>
                <a:cs typeface="Nexa" panose="00000A00000000000000" pitchFamily="50" charset="0"/>
              </a:rPr>
              <a:t>HFOV 125</a:t>
            </a:r>
            <a:r>
              <a:rPr lang="zh-CN" altLang="en-US" sz="1600">
                <a:latin typeface="Nexa" panose="00000A00000000000000" pitchFamily="50" charset="0"/>
                <a:cs typeface="Nexa" panose="00000A00000000000000" pitchFamily="50" charset="0"/>
              </a:rPr>
              <a:t>°</a:t>
            </a:r>
            <a:endParaRPr lang="zh-CN" altLang="en-US" sz="1600">
              <a:latin typeface="Nexa" panose="00000A00000000000000" pitchFamily="50" charset="0"/>
              <a:cs typeface="Nexa" panose="00000A00000000000000" pitchFamily="50" charset="0"/>
            </a:endParaRPr>
          </a:p>
        </p:txBody>
      </p:sp>
      <p:pic>
        <p:nvPicPr>
          <p:cNvPr id="26" name="图片 25"/>
          <p:cNvPicPr>
            <a:picLocks noChangeAspect="1"/>
          </p:cNvPicPr>
          <p:nvPr/>
        </p:nvPicPr>
        <p:blipFill>
          <a:blip r:embed="rId8">
            <a:clrChange>
              <a:clrFrom>
                <a:srgbClr val="FFFFFF">
                  <a:alpha val="100000"/>
                </a:srgbClr>
              </a:clrFrom>
              <a:clrTo>
                <a:srgbClr val="FFFFFF">
                  <a:alpha val="100000"/>
                  <a:alpha val="0"/>
                </a:srgbClr>
              </a:clrTo>
            </a:clrChange>
          </a:blip>
          <a:stretch>
            <a:fillRect/>
          </a:stretch>
        </p:blipFill>
        <p:spPr>
          <a:xfrm>
            <a:off x="3071495" y="844550"/>
            <a:ext cx="2666365" cy="518795"/>
          </a:xfrm>
          <a:prstGeom prst="rect">
            <a:avLst/>
          </a:prstGeom>
        </p:spPr>
      </p:pic>
      <p:sp>
        <p:nvSpPr>
          <p:cNvPr id="27" name="文本框 26"/>
          <p:cNvSpPr txBox="1"/>
          <p:nvPr>
            <p:custDataLst>
              <p:tags r:id="rId9"/>
            </p:custDataLst>
          </p:nvPr>
        </p:nvSpPr>
        <p:spPr>
          <a:xfrm>
            <a:off x="9086215" y="1779905"/>
            <a:ext cx="2268220" cy="1568450"/>
          </a:xfrm>
          <a:prstGeom prst="rect">
            <a:avLst/>
          </a:prstGeom>
          <a:noFill/>
        </p:spPr>
        <p:txBody>
          <a:bodyPr wrap="square" rtlCol="0">
            <a:spAutoFit/>
          </a:bodyPr>
          <a:lstStyle/>
          <a:p>
            <a:pPr>
              <a:lnSpc>
                <a:spcPct val="150000"/>
              </a:lnSpc>
              <a:spcBef>
                <a:spcPts val="0"/>
              </a:spcBef>
              <a:spcAft>
                <a:spcPts val="0"/>
              </a:spcAft>
            </a:pPr>
            <a:r>
              <a:rPr lang="en-US" altLang="zh-CN" sz="1600">
                <a:latin typeface="Nexa" panose="00000A00000000000000" pitchFamily="50" charset="0"/>
                <a:cs typeface="Nexa" panose="00000A00000000000000" pitchFamily="50" charset="0"/>
              </a:rPr>
              <a:t>Auto Framing</a:t>
            </a:r>
            <a:endParaRPr lang="en-US" altLang="zh-CN" sz="1600">
              <a:latin typeface="Nexa" panose="00000A00000000000000" pitchFamily="50" charset="0"/>
              <a:cs typeface="Nexa" panose="00000A00000000000000" pitchFamily="50" charset="0"/>
            </a:endParaRPr>
          </a:p>
          <a:p>
            <a:pPr>
              <a:lnSpc>
                <a:spcPct val="150000"/>
              </a:lnSpc>
              <a:spcBef>
                <a:spcPts val="0"/>
              </a:spcBef>
              <a:spcAft>
                <a:spcPts val="0"/>
              </a:spcAft>
            </a:pPr>
            <a:r>
              <a:rPr lang="en-US" altLang="zh-CN" sz="1600">
                <a:latin typeface="Nexa" panose="00000A00000000000000" pitchFamily="50" charset="0"/>
                <a:cs typeface="Nexa" panose="00000A00000000000000" pitchFamily="50" charset="0"/>
              </a:rPr>
              <a:t>Speaker tracking</a:t>
            </a:r>
            <a:endParaRPr lang="en-US" altLang="zh-CN" sz="1600">
              <a:latin typeface="Nexa" panose="00000A00000000000000" pitchFamily="50" charset="0"/>
              <a:cs typeface="Nexa" panose="00000A00000000000000" pitchFamily="50" charset="0"/>
            </a:endParaRPr>
          </a:p>
          <a:p>
            <a:pPr>
              <a:lnSpc>
                <a:spcPct val="150000"/>
              </a:lnSpc>
              <a:spcBef>
                <a:spcPts val="0"/>
              </a:spcBef>
              <a:spcAft>
                <a:spcPts val="0"/>
              </a:spcAft>
            </a:pPr>
            <a:r>
              <a:rPr lang="en-US" altLang="zh-CN" sz="1600">
                <a:latin typeface="Nexa" panose="00000A00000000000000" pitchFamily="50" charset="0"/>
                <a:cs typeface="Nexa" panose="00000A00000000000000" pitchFamily="50" charset="0"/>
                <a:sym typeface="+mn-ea"/>
              </a:rPr>
              <a:t>Intelligent Focus</a:t>
            </a:r>
            <a:endParaRPr lang="en-US" altLang="zh-CN" sz="1600">
              <a:latin typeface="Nexa" panose="00000A00000000000000" pitchFamily="50" charset="0"/>
              <a:cs typeface="Nexa" panose="00000A00000000000000" pitchFamily="50" charset="0"/>
            </a:endParaRPr>
          </a:p>
          <a:p>
            <a:pPr>
              <a:lnSpc>
                <a:spcPct val="150000"/>
              </a:lnSpc>
              <a:spcBef>
                <a:spcPts val="0"/>
              </a:spcBef>
              <a:spcAft>
                <a:spcPts val="0"/>
              </a:spcAft>
            </a:pPr>
            <a:r>
              <a:rPr lang="en-US" altLang="zh-CN" sz="1600">
                <a:latin typeface="Nexa" panose="00000A00000000000000" pitchFamily="50" charset="0"/>
                <a:cs typeface="Nexa" panose="00000A00000000000000" pitchFamily="50" charset="0"/>
              </a:rPr>
              <a:t>Smart Gathering</a:t>
            </a:r>
            <a:endParaRPr lang="en-US" altLang="zh-CN" sz="1600">
              <a:latin typeface="Nexa" panose="00000A00000000000000" pitchFamily="50" charset="0"/>
              <a:cs typeface="Nexa" panose="00000A00000000000000" pitchFamily="50" charset="0"/>
            </a:endParaRPr>
          </a:p>
        </p:txBody>
      </p:sp>
      <p:cxnSp>
        <p:nvCxnSpPr>
          <p:cNvPr id="28" name="直接连接符 27"/>
          <p:cNvCxnSpPr/>
          <p:nvPr>
            <p:custDataLst>
              <p:tags r:id="rId10"/>
            </p:custDataLst>
          </p:nvPr>
        </p:nvCxnSpPr>
        <p:spPr>
          <a:xfrm flipV="1">
            <a:off x="6231255" y="6488430"/>
            <a:ext cx="5112000" cy="0"/>
          </a:xfrm>
          <a:prstGeom prst="line">
            <a:avLst/>
          </a:prstGeom>
          <a:ln w="31750" cap="sq">
            <a:solidFill>
              <a:srgbClr val="7030A0"/>
            </a:solidFill>
            <a:bevel/>
          </a:ln>
        </p:spPr>
        <p:style>
          <a:lnRef idx="0">
            <a:srgbClr val="FFFFFF"/>
          </a:lnRef>
          <a:fillRef idx="0">
            <a:srgbClr val="FFFFFF"/>
          </a:fillRef>
          <a:effectRef idx="0">
            <a:srgbClr val="FFFFFF"/>
          </a:effectRef>
          <a:fontRef idx="minor">
            <a:schemeClr val="tx1"/>
          </a:fontRef>
        </p:style>
      </p:cxnSp>
      <p:sp>
        <p:nvSpPr>
          <p:cNvPr id="29" name="文本框 28"/>
          <p:cNvSpPr txBox="1"/>
          <p:nvPr>
            <p:custDataLst>
              <p:tags r:id="rId11"/>
            </p:custDataLst>
          </p:nvPr>
        </p:nvSpPr>
        <p:spPr>
          <a:xfrm>
            <a:off x="6417310" y="4029075"/>
            <a:ext cx="2208530" cy="398780"/>
          </a:xfrm>
          <a:prstGeom prst="rect">
            <a:avLst/>
          </a:prstGeom>
          <a:noFill/>
        </p:spPr>
        <p:txBody>
          <a:bodyPr wrap="square" rtlCol="0">
            <a:spAutoFit/>
          </a:bodyPr>
          <a:lstStyle/>
          <a:p>
            <a:pPr marL="285750" indent="-285750">
              <a:buFont typeface="Wingdings" panose="05000000000000000000" charset="0"/>
              <a:buChar char="n"/>
            </a:pPr>
            <a:r>
              <a:rPr lang="en-US" altLang="zh-CN" sz="2000" b="1">
                <a:latin typeface="Nexa" panose="00000A00000000000000" pitchFamily="50" charset="0"/>
                <a:cs typeface="Nexa" panose="00000A00000000000000" pitchFamily="50" charset="0"/>
              </a:rPr>
              <a:t>Performance</a:t>
            </a:r>
            <a:endParaRPr lang="en-US" altLang="zh-CN" sz="2000" b="1">
              <a:latin typeface="Nexa" panose="00000A00000000000000" pitchFamily="50" charset="0"/>
              <a:cs typeface="Nexa" panose="00000A00000000000000" pitchFamily="50" charset="0"/>
            </a:endParaRPr>
          </a:p>
        </p:txBody>
      </p:sp>
      <p:sp>
        <p:nvSpPr>
          <p:cNvPr id="30" name="文本框 29"/>
          <p:cNvSpPr txBox="1"/>
          <p:nvPr>
            <p:custDataLst>
              <p:tags r:id="rId12"/>
            </p:custDataLst>
          </p:nvPr>
        </p:nvSpPr>
        <p:spPr>
          <a:xfrm>
            <a:off x="9213215" y="4029075"/>
            <a:ext cx="1595120" cy="398780"/>
          </a:xfrm>
          <a:prstGeom prst="rect">
            <a:avLst/>
          </a:prstGeom>
          <a:noFill/>
        </p:spPr>
        <p:txBody>
          <a:bodyPr wrap="square" rtlCol="0">
            <a:spAutoFit/>
          </a:bodyPr>
          <a:lstStyle/>
          <a:p>
            <a:pPr marL="285750" indent="-285750">
              <a:buFont typeface="Wingdings" panose="05000000000000000000" charset="0"/>
              <a:buChar char="n"/>
            </a:pPr>
            <a:r>
              <a:rPr lang="en-US" altLang="zh-CN" sz="2000" b="1">
                <a:latin typeface="Nexa" panose="00000A00000000000000" pitchFamily="50" charset="0"/>
                <a:cs typeface="Nexa" panose="00000A00000000000000" pitchFamily="50" charset="0"/>
              </a:rPr>
              <a:t>Design</a:t>
            </a:r>
            <a:endParaRPr lang="en-US" altLang="zh-CN" sz="2000" b="1">
              <a:latin typeface="Nexa" panose="00000A00000000000000" pitchFamily="50" charset="0"/>
              <a:cs typeface="Nexa" panose="00000A00000000000000" pitchFamily="50" charset="0"/>
            </a:endParaRPr>
          </a:p>
        </p:txBody>
      </p:sp>
      <p:sp>
        <p:nvSpPr>
          <p:cNvPr id="31" name="文本框 30"/>
          <p:cNvSpPr txBox="1"/>
          <p:nvPr>
            <p:custDataLst>
              <p:tags r:id="rId13"/>
            </p:custDataLst>
          </p:nvPr>
        </p:nvSpPr>
        <p:spPr>
          <a:xfrm>
            <a:off x="6417310" y="4577080"/>
            <a:ext cx="2268220" cy="1568450"/>
          </a:xfrm>
          <a:prstGeom prst="rect">
            <a:avLst/>
          </a:prstGeom>
          <a:noFill/>
        </p:spPr>
        <p:txBody>
          <a:bodyPr wrap="square" rtlCol="0">
            <a:spAutoFit/>
          </a:bodyPr>
          <a:lstStyle/>
          <a:p>
            <a:pPr>
              <a:lnSpc>
                <a:spcPct val="150000"/>
              </a:lnSpc>
              <a:spcBef>
                <a:spcPts val="0"/>
              </a:spcBef>
              <a:spcAft>
                <a:spcPts val="0"/>
              </a:spcAft>
            </a:pPr>
            <a:r>
              <a:rPr lang="en-US" altLang="zh-CN" sz="1600" kern="100" dirty="0">
                <a:solidFill>
                  <a:srgbClr val="FF0000"/>
                </a:solidFill>
                <a:latin typeface="Nexa" panose="00000A00000000000000" pitchFamily="50" charset="0"/>
                <a:cs typeface="Nexa" panose="00000A00000000000000" pitchFamily="50" charset="0"/>
                <a:sym typeface="+mn-ea"/>
              </a:rPr>
              <a:t>NPU 6 Tops  </a:t>
            </a:r>
            <a:endParaRPr lang="en-US" altLang="zh-CN" sz="1600">
              <a:solidFill>
                <a:srgbClr val="FF0000"/>
              </a:solidFill>
              <a:latin typeface="Nexa" panose="00000A00000000000000" pitchFamily="50" charset="0"/>
              <a:cs typeface="Nexa" panose="00000A00000000000000" pitchFamily="50" charset="0"/>
            </a:endParaRPr>
          </a:p>
          <a:p>
            <a:pPr>
              <a:lnSpc>
                <a:spcPct val="150000"/>
              </a:lnSpc>
              <a:spcBef>
                <a:spcPts val="0"/>
              </a:spcBef>
              <a:spcAft>
                <a:spcPts val="0"/>
              </a:spcAft>
            </a:pPr>
            <a:r>
              <a:rPr lang="en-US" altLang="zh-CN" sz="1600">
                <a:solidFill>
                  <a:srgbClr val="FF0000"/>
                </a:solidFill>
                <a:latin typeface="Nexa" panose="00000A00000000000000" pitchFamily="50" charset="0"/>
                <a:cs typeface="Nexa" panose="00000A00000000000000" pitchFamily="50" charset="0"/>
              </a:rPr>
              <a:t>12 Micphone Array</a:t>
            </a:r>
            <a:endParaRPr lang="en-US" altLang="zh-CN" sz="1600">
              <a:solidFill>
                <a:srgbClr val="FF0000"/>
              </a:solidFill>
              <a:latin typeface="Nexa" panose="00000A00000000000000" pitchFamily="50" charset="0"/>
              <a:cs typeface="Nexa" panose="00000A00000000000000" pitchFamily="50" charset="0"/>
            </a:endParaRPr>
          </a:p>
          <a:p>
            <a:pPr>
              <a:lnSpc>
                <a:spcPct val="150000"/>
              </a:lnSpc>
              <a:spcBef>
                <a:spcPts val="0"/>
              </a:spcBef>
              <a:spcAft>
                <a:spcPts val="0"/>
              </a:spcAft>
            </a:pPr>
            <a:r>
              <a:rPr lang="en-US" altLang="zh-CN" sz="1600">
                <a:solidFill>
                  <a:srgbClr val="FF0000"/>
                </a:solidFill>
                <a:latin typeface="Nexa" panose="00000A00000000000000" pitchFamily="50" charset="0"/>
                <a:cs typeface="Nexa" panose="00000A00000000000000" pitchFamily="50" charset="0"/>
              </a:rPr>
              <a:t>Speaker 2*15W</a:t>
            </a:r>
            <a:endParaRPr lang="en-US" altLang="zh-CN" sz="1600">
              <a:solidFill>
                <a:srgbClr val="FF0000"/>
              </a:solidFill>
              <a:latin typeface="Nexa" panose="00000A00000000000000" pitchFamily="50" charset="0"/>
              <a:cs typeface="Nexa" panose="00000A00000000000000" pitchFamily="50" charset="0"/>
            </a:endParaRPr>
          </a:p>
          <a:p>
            <a:pPr>
              <a:lnSpc>
                <a:spcPct val="150000"/>
              </a:lnSpc>
              <a:spcBef>
                <a:spcPts val="0"/>
              </a:spcBef>
              <a:spcAft>
                <a:spcPts val="0"/>
              </a:spcAft>
            </a:pPr>
            <a:r>
              <a:rPr lang="en-US" altLang="zh-CN" sz="1600">
                <a:latin typeface="Nexa" panose="00000A00000000000000" pitchFamily="50" charset="0"/>
                <a:cs typeface="Nexa" panose="00000A00000000000000" pitchFamily="50" charset="0"/>
              </a:rPr>
              <a:t>Extension micphone</a:t>
            </a:r>
            <a:endParaRPr lang="en-US" altLang="zh-CN" sz="1600">
              <a:latin typeface="Nexa" panose="00000A00000000000000" pitchFamily="50" charset="0"/>
              <a:cs typeface="Nexa" panose="00000A00000000000000" pitchFamily="50" charset="0"/>
            </a:endParaRPr>
          </a:p>
        </p:txBody>
      </p:sp>
      <p:sp>
        <p:nvSpPr>
          <p:cNvPr id="32" name="文本框 31"/>
          <p:cNvSpPr txBox="1"/>
          <p:nvPr>
            <p:custDataLst>
              <p:tags r:id="rId14"/>
            </p:custDataLst>
          </p:nvPr>
        </p:nvSpPr>
        <p:spPr>
          <a:xfrm>
            <a:off x="9086215" y="4582795"/>
            <a:ext cx="2268220" cy="1568450"/>
          </a:xfrm>
          <a:prstGeom prst="rect">
            <a:avLst/>
          </a:prstGeom>
          <a:noFill/>
        </p:spPr>
        <p:txBody>
          <a:bodyPr wrap="square" rtlCol="0">
            <a:spAutoFit/>
          </a:bodyPr>
          <a:lstStyle/>
          <a:p>
            <a:pPr>
              <a:lnSpc>
                <a:spcPct val="150000"/>
              </a:lnSpc>
              <a:spcBef>
                <a:spcPts val="0"/>
              </a:spcBef>
              <a:spcAft>
                <a:spcPts val="0"/>
              </a:spcAft>
            </a:pPr>
            <a:r>
              <a:rPr lang="en-US" altLang="zh-CN" sz="1600">
                <a:solidFill>
                  <a:srgbClr val="FF0000"/>
                </a:solidFill>
                <a:latin typeface="Nexa" panose="00000A00000000000000" pitchFamily="50" charset="0"/>
                <a:cs typeface="Nexa" panose="00000A00000000000000" pitchFamily="50" charset="0"/>
                <a:sym typeface="+mn-ea"/>
              </a:rPr>
              <a:t>Quick installation</a:t>
            </a:r>
            <a:endParaRPr lang="en-US" altLang="zh-CN" sz="1600">
              <a:solidFill>
                <a:srgbClr val="FF0000"/>
              </a:solidFill>
              <a:latin typeface="Nexa" panose="00000A00000000000000" pitchFamily="50" charset="0"/>
              <a:cs typeface="Nexa" panose="00000A00000000000000" pitchFamily="50" charset="0"/>
            </a:endParaRPr>
          </a:p>
          <a:p>
            <a:pPr>
              <a:lnSpc>
                <a:spcPct val="150000"/>
              </a:lnSpc>
              <a:spcBef>
                <a:spcPts val="0"/>
              </a:spcBef>
              <a:spcAft>
                <a:spcPts val="0"/>
              </a:spcAft>
            </a:pPr>
            <a:r>
              <a:rPr lang="en-US" altLang="zh-CN" sz="1600">
                <a:latin typeface="Nexa" panose="00000A00000000000000" pitchFamily="50" charset="0"/>
                <a:cs typeface="Nexa" panose="00000A00000000000000" pitchFamily="50" charset="0"/>
                <a:sym typeface="+mn-ea"/>
              </a:rPr>
              <a:t>Obvious LED light</a:t>
            </a:r>
            <a:endParaRPr lang="en-US" altLang="zh-CN" sz="1600">
              <a:latin typeface="Nexa" panose="00000A00000000000000" pitchFamily="50" charset="0"/>
              <a:cs typeface="Nexa" panose="00000A00000000000000" pitchFamily="50" charset="0"/>
            </a:endParaRPr>
          </a:p>
          <a:p>
            <a:pPr>
              <a:lnSpc>
                <a:spcPct val="150000"/>
              </a:lnSpc>
              <a:spcBef>
                <a:spcPts val="0"/>
              </a:spcBef>
              <a:spcAft>
                <a:spcPts val="0"/>
              </a:spcAft>
            </a:pPr>
            <a:r>
              <a:rPr lang="en-US" altLang="zh-CN" sz="1600">
                <a:latin typeface="Nexa" panose="00000A00000000000000" pitchFamily="50" charset="0"/>
                <a:cs typeface="Nexa" panose="00000A00000000000000" pitchFamily="50" charset="0"/>
              </a:rPr>
              <a:t>Privacy&amp;Security</a:t>
            </a:r>
            <a:endParaRPr lang="en-US" altLang="zh-CN" sz="1600">
              <a:latin typeface="Nexa" panose="00000A00000000000000" pitchFamily="50" charset="0"/>
              <a:cs typeface="Nexa" panose="00000A00000000000000" pitchFamily="50" charset="0"/>
            </a:endParaRPr>
          </a:p>
          <a:p>
            <a:pPr>
              <a:lnSpc>
                <a:spcPct val="150000"/>
              </a:lnSpc>
              <a:spcBef>
                <a:spcPts val="0"/>
              </a:spcBef>
              <a:spcAft>
                <a:spcPts val="0"/>
              </a:spcAft>
            </a:pPr>
            <a:r>
              <a:rPr lang="en-US" altLang="zh-CN" sz="1600">
                <a:latin typeface="Nexa" panose="00000A00000000000000" pitchFamily="50" charset="0"/>
                <a:cs typeface="Nexa" panose="00000A00000000000000" pitchFamily="50" charset="0"/>
              </a:rPr>
              <a:t>Bracket 3 in 1</a:t>
            </a:r>
            <a:endParaRPr lang="en-US" altLang="zh-CN" sz="1600" kern="100" dirty="0">
              <a:latin typeface="Nexa" panose="00000A00000000000000" pitchFamily="50" charset="0"/>
              <a:ea typeface="宋体" pitchFamily="2" charset="-122"/>
              <a:cs typeface="Nexa" panose="00000A00000000000000" pitchFamily="50" charset="0"/>
              <a:sym typeface="+mn-ea"/>
            </a:endParaRPr>
          </a:p>
        </p:txBody>
      </p:sp>
      <p:pic>
        <p:nvPicPr>
          <p:cNvPr id="5" name="图片 4" descr="正视图"/>
          <p:cNvPicPr>
            <a:picLocks noChangeAspect="1"/>
          </p:cNvPicPr>
          <p:nvPr/>
        </p:nvPicPr>
        <p:blipFill>
          <a:blip r:embed="rId15"/>
          <a:srcRect t="38783" b="33602"/>
          <a:stretch>
            <a:fillRect/>
          </a:stretch>
        </p:blipFill>
        <p:spPr>
          <a:xfrm>
            <a:off x="720090" y="2076450"/>
            <a:ext cx="5073650" cy="788035"/>
          </a:xfrm>
          <a:prstGeom prst="rect">
            <a:avLst/>
          </a:prstGeom>
        </p:spPr>
      </p:pic>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4"/>
          <p:cNvSpPr txBox="1"/>
          <p:nvPr>
            <p:custDataLst>
              <p:tags r:id="rId1"/>
            </p:custDataLst>
          </p:nvPr>
        </p:nvSpPr>
        <p:spPr>
          <a:xfrm>
            <a:off x="487680" y="266065"/>
            <a:ext cx="9779635" cy="375920"/>
          </a:xfrm>
          <a:prstGeom prst="rect">
            <a:avLst/>
          </a:prstGeom>
        </p:spPr>
        <p:txBody>
          <a:bodyPr vert="horz" wrap="square" lIns="0" tIns="7310" rIns="0" bIns="0">
            <a:spAutoFit/>
          </a:bodyPr>
          <a:lstStyle/>
          <a:p>
            <a:pPr marL="12700" lvl="0" algn="l">
              <a:spcBef>
                <a:spcPts val="95"/>
              </a:spcBef>
            </a:pPr>
            <a:r>
              <a:rPr lang="en-US" altLang="zh-CN" sz="2400" b="1" dirty="0">
                <a:solidFill>
                  <a:schemeClr val="bg2">
                    <a:lumMod val="50000"/>
                  </a:schemeClr>
                </a:solidFill>
                <a:latin typeface="微软雅黑" panose="020B0503020204020204" charset="-122"/>
                <a:ea typeface="微软雅黑" panose="020B0503020204020204" charset="-122"/>
                <a:sym typeface="+mn-ea"/>
              </a:rPr>
              <a:t>USB Videobar</a:t>
            </a:r>
            <a:endParaRPr lang="zh-CN" altLang="en-US" sz="2400" b="1" dirty="0">
              <a:solidFill>
                <a:schemeClr val="bg2">
                  <a:lumMod val="50000"/>
                </a:schemeClr>
              </a:solidFill>
              <a:latin typeface="微软雅黑" panose="020B0503020204020204" charset="-122"/>
              <a:ea typeface="微软雅黑" panose="020B0503020204020204" charset="-122"/>
              <a:sym typeface="+mn-ea"/>
            </a:endParaRPr>
          </a:p>
        </p:txBody>
      </p:sp>
      <p:sp>
        <p:nvSpPr>
          <p:cNvPr id="15" name="文本框 14"/>
          <p:cNvSpPr txBox="1"/>
          <p:nvPr/>
        </p:nvSpPr>
        <p:spPr>
          <a:xfrm>
            <a:off x="487680" y="890905"/>
            <a:ext cx="11344910" cy="460375"/>
          </a:xfrm>
          <a:prstGeom prst="rect">
            <a:avLst/>
          </a:prstGeom>
          <a:noFill/>
        </p:spPr>
        <p:txBody>
          <a:bodyPr wrap="square" rtlCol="0" anchor="t">
            <a:spAutoFit/>
          </a:bodyPr>
          <a:lstStyle/>
          <a:p>
            <a:pPr algn="ctr"/>
            <a:r>
              <a:rPr kumimoji="1" lang="en-US" altLang="zh-CN" sz="2400" b="1" dirty="0">
                <a:solidFill>
                  <a:schemeClr val="tx1">
                    <a:alpha val="90000"/>
                  </a:schemeClr>
                </a:solidFill>
                <a:latin typeface="Nexa" panose="00000A00000000000000" pitchFamily="50" charset="0"/>
                <a:cs typeface="Nexa" panose="00000A00000000000000" pitchFamily="50" charset="0"/>
                <a:sym typeface="+mn-ea"/>
              </a:rPr>
              <a:t>USB videobar for premium small and medium meeting rooms</a:t>
            </a:r>
            <a:endParaRPr kumimoji="1" lang="en-US" altLang="zh-CN" sz="2400" b="1" dirty="0">
              <a:solidFill>
                <a:schemeClr val="tx1">
                  <a:alpha val="90000"/>
                </a:schemeClr>
              </a:solidFill>
              <a:latin typeface="Nexa" panose="00000A00000000000000" pitchFamily="50" charset="0"/>
              <a:cs typeface="Nexa" panose="00000A00000000000000" pitchFamily="50" charset="0"/>
              <a:sym typeface="+mn-ea"/>
            </a:endParaRPr>
          </a:p>
        </p:txBody>
      </p:sp>
      <p:pic>
        <p:nvPicPr>
          <p:cNvPr id="9" name="图片 8" descr="U50 overview"/>
          <p:cNvPicPr>
            <a:picLocks noChangeAspect="1"/>
          </p:cNvPicPr>
          <p:nvPr/>
        </p:nvPicPr>
        <p:blipFill>
          <a:blip r:embed="rId2"/>
          <a:srcRect t="7949"/>
          <a:stretch>
            <a:fillRect/>
          </a:stretch>
        </p:blipFill>
        <p:spPr>
          <a:xfrm>
            <a:off x="0" y="1600200"/>
            <a:ext cx="12192000" cy="5257800"/>
          </a:xfrm>
          <a:prstGeom prst="rect">
            <a:avLst/>
          </a:prstGeom>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4"/>
          <p:cNvSpPr txBox="1"/>
          <p:nvPr>
            <p:custDataLst>
              <p:tags r:id="rId1"/>
            </p:custDataLst>
          </p:nvPr>
        </p:nvSpPr>
        <p:spPr>
          <a:xfrm>
            <a:off x="487680" y="266065"/>
            <a:ext cx="9779635" cy="375920"/>
          </a:xfrm>
          <a:prstGeom prst="rect">
            <a:avLst/>
          </a:prstGeom>
        </p:spPr>
        <p:txBody>
          <a:bodyPr vert="horz" wrap="square" lIns="0" tIns="7310" rIns="0" bIns="0">
            <a:spAutoFit/>
          </a:bodyPr>
          <a:lstStyle/>
          <a:p>
            <a:pPr marL="12700" lvl="0" algn="l">
              <a:spcBef>
                <a:spcPts val="95"/>
              </a:spcBef>
            </a:pPr>
            <a:r>
              <a:rPr lang="en-US" altLang="zh-CN" sz="2400" b="1" dirty="0">
                <a:solidFill>
                  <a:schemeClr val="bg2">
                    <a:lumMod val="50000"/>
                  </a:schemeClr>
                </a:solidFill>
                <a:latin typeface="微软雅黑" panose="020B0503020204020204" charset="-122"/>
                <a:ea typeface="微软雅黑" panose="020B0503020204020204" charset="-122"/>
                <a:sym typeface="+mn-ea"/>
              </a:rPr>
              <a:t>USB Videobar——Product Port</a:t>
            </a:r>
            <a:endParaRPr lang="en-US" altLang="zh-CN" sz="2400" b="1" dirty="0">
              <a:solidFill>
                <a:schemeClr val="bg2">
                  <a:lumMod val="50000"/>
                </a:schemeClr>
              </a:solidFill>
              <a:latin typeface="微软雅黑" panose="020B0503020204020204" charset="-122"/>
              <a:ea typeface="微软雅黑" panose="020B0503020204020204" charset="-122"/>
              <a:sym typeface="+mn-ea"/>
            </a:endParaRPr>
          </a:p>
        </p:txBody>
      </p:sp>
      <p:pic>
        <p:nvPicPr>
          <p:cNvPr id="12" name="图片 11"/>
          <p:cNvPicPr>
            <a:picLocks noChangeAspect="1"/>
          </p:cNvPicPr>
          <p:nvPr/>
        </p:nvPicPr>
        <p:blipFill>
          <a:blip r:embed="rId2"/>
          <a:stretch>
            <a:fillRect/>
          </a:stretch>
        </p:blipFill>
        <p:spPr>
          <a:xfrm>
            <a:off x="1936750" y="1240790"/>
            <a:ext cx="7845425" cy="4376420"/>
          </a:xfrm>
          <a:prstGeom prst="rect">
            <a:avLst/>
          </a:prstGeom>
        </p:spPr>
      </p:pic>
      <p:sp>
        <p:nvSpPr>
          <p:cNvPr id="32" name="文本框 31"/>
          <p:cNvSpPr txBox="1"/>
          <p:nvPr>
            <p:custDataLst>
              <p:tags r:id="rId3"/>
            </p:custDataLst>
          </p:nvPr>
        </p:nvSpPr>
        <p:spPr>
          <a:xfrm>
            <a:off x="820420" y="5843905"/>
            <a:ext cx="8844280" cy="953135"/>
          </a:xfrm>
          <a:prstGeom prst="rect">
            <a:avLst/>
          </a:prstGeom>
          <a:noFill/>
        </p:spPr>
        <p:txBody>
          <a:bodyPr wrap="square" rtlCol="0">
            <a:spAutoFit/>
          </a:bodyPr>
          <a:lstStyle/>
          <a:p>
            <a:pPr marL="285750" indent="-285750">
              <a:lnSpc>
                <a:spcPct val="100000"/>
              </a:lnSpc>
              <a:spcBef>
                <a:spcPts val="0"/>
              </a:spcBef>
              <a:spcAft>
                <a:spcPts val="0"/>
              </a:spcAft>
              <a:buFont typeface="Arial" panose="020B0604020202090204" pitchFamily="34" charset="0"/>
              <a:buChar char="•"/>
            </a:pPr>
            <a:r>
              <a:rPr lang="en-US" altLang="zh-CN" sz="1400" kern="100" dirty="0">
                <a:latin typeface="Nexa" panose="00000A00000000000000" pitchFamily="50" charset="0"/>
                <a:ea typeface="宋体" pitchFamily="2" charset="-122"/>
                <a:cs typeface="Nexa" panose="00000A00000000000000" pitchFamily="50" charset="0"/>
                <a:sym typeface="+mn-ea"/>
              </a:rPr>
              <a:t>Device</a:t>
            </a:r>
            <a:r>
              <a:rPr lang="zh-CN" altLang="en-US" sz="1400" kern="100" dirty="0">
                <a:latin typeface="Nexa" panose="00000A00000000000000" pitchFamily="50" charset="0"/>
                <a:ea typeface="宋体" pitchFamily="2" charset="-122"/>
                <a:cs typeface="Nexa" panose="00000A00000000000000" pitchFamily="50" charset="0"/>
                <a:sym typeface="+mn-ea"/>
              </a:rPr>
              <a:t>：</a:t>
            </a:r>
            <a:r>
              <a:rPr lang="en-US" altLang="zh-CN" sz="1400" kern="100" dirty="0">
                <a:latin typeface="Nexa" panose="00000A00000000000000" pitchFamily="50" charset="0"/>
                <a:ea typeface="宋体" pitchFamily="2" charset="-122"/>
                <a:cs typeface="Nexa" panose="00000A00000000000000" pitchFamily="50" charset="0"/>
                <a:sym typeface="+mn-ea"/>
              </a:rPr>
              <a:t>USB 3.0 Data output</a:t>
            </a:r>
            <a:endParaRPr lang="en-US" altLang="zh-CN" sz="1400" kern="100" dirty="0">
              <a:latin typeface="Nexa" panose="00000A00000000000000" pitchFamily="50" charset="0"/>
              <a:ea typeface="宋体" pitchFamily="2" charset="-122"/>
              <a:cs typeface="Nexa" panose="00000A00000000000000" pitchFamily="50" charset="0"/>
              <a:sym typeface="+mn-ea"/>
            </a:endParaRPr>
          </a:p>
          <a:p>
            <a:pPr marL="285750" indent="-285750">
              <a:lnSpc>
                <a:spcPct val="100000"/>
              </a:lnSpc>
              <a:spcBef>
                <a:spcPts val="0"/>
              </a:spcBef>
              <a:spcAft>
                <a:spcPts val="0"/>
              </a:spcAft>
              <a:buFont typeface="Arial" panose="020B0604020202090204" pitchFamily="34" charset="0"/>
              <a:buChar char="•"/>
            </a:pPr>
            <a:r>
              <a:rPr lang="en-US" altLang="zh-CN" sz="1400" kern="100" dirty="0">
                <a:latin typeface="Nexa" panose="00000A00000000000000" pitchFamily="50" charset="0"/>
                <a:ea typeface="宋体" pitchFamily="2" charset="-122"/>
                <a:cs typeface="Nexa" panose="00000A00000000000000" pitchFamily="50" charset="0"/>
                <a:sym typeface="+mn-ea"/>
              </a:rPr>
              <a:t>DC IN</a:t>
            </a:r>
            <a:r>
              <a:rPr lang="zh-CN" altLang="en-US" sz="1400" kern="100" dirty="0">
                <a:latin typeface="Nexa" panose="00000A00000000000000" pitchFamily="50" charset="0"/>
                <a:ea typeface="宋体" pitchFamily="2" charset="-122"/>
                <a:cs typeface="Nexa" panose="00000A00000000000000" pitchFamily="50" charset="0"/>
                <a:sym typeface="+mn-ea"/>
              </a:rPr>
              <a:t>：</a:t>
            </a:r>
            <a:r>
              <a:rPr lang="en-US" altLang="zh-CN" sz="1400" kern="100" dirty="0">
                <a:latin typeface="Nexa" panose="00000A00000000000000" pitchFamily="50" charset="0"/>
                <a:ea typeface="宋体" pitchFamily="2" charset="-122"/>
                <a:cs typeface="Nexa" panose="00000A00000000000000" pitchFamily="50" charset="0"/>
                <a:sym typeface="+mn-ea"/>
              </a:rPr>
              <a:t>power</a:t>
            </a:r>
            <a:endParaRPr lang="en-US" altLang="zh-CN" sz="1400" kern="100" dirty="0">
              <a:latin typeface="Nexa" panose="00000A00000000000000" pitchFamily="50" charset="0"/>
              <a:ea typeface="宋体" pitchFamily="2" charset="-122"/>
              <a:cs typeface="Nexa" panose="00000A00000000000000" pitchFamily="50" charset="0"/>
              <a:sym typeface="+mn-ea"/>
            </a:endParaRPr>
          </a:p>
          <a:p>
            <a:pPr marL="285750" indent="-285750">
              <a:lnSpc>
                <a:spcPct val="100000"/>
              </a:lnSpc>
              <a:spcBef>
                <a:spcPts val="0"/>
              </a:spcBef>
              <a:spcAft>
                <a:spcPts val="0"/>
              </a:spcAft>
              <a:buFont typeface="Arial" panose="020B0604020202090204" pitchFamily="34" charset="0"/>
              <a:buChar char="•"/>
            </a:pPr>
            <a:r>
              <a:rPr lang="en-US" altLang="zh-CN" sz="1400" kern="100" dirty="0">
                <a:latin typeface="Nexa" panose="00000A00000000000000" pitchFamily="50" charset="0"/>
                <a:ea typeface="宋体" pitchFamily="2" charset="-122"/>
                <a:cs typeface="Nexa" panose="00000A00000000000000" pitchFamily="50" charset="0"/>
                <a:sym typeface="+mn-ea"/>
              </a:rPr>
              <a:t>2.0</a:t>
            </a:r>
            <a:r>
              <a:rPr lang="zh-CN" altLang="en-US" sz="1400" kern="100" dirty="0">
                <a:latin typeface="Nexa" panose="00000A00000000000000" pitchFamily="50" charset="0"/>
                <a:ea typeface="宋体" pitchFamily="2" charset="-122"/>
                <a:cs typeface="Nexa" panose="00000A00000000000000" pitchFamily="50" charset="0"/>
                <a:sym typeface="+mn-ea"/>
              </a:rPr>
              <a:t>：</a:t>
            </a:r>
            <a:r>
              <a:rPr lang="en-US" altLang="zh-CN" sz="1400" kern="100" dirty="0">
                <a:latin typeface="Nexa" panose="00000A00000000000000" pitchFamily="50" charset="0"/>
                <a:ea typeface="宋体" pitchFamily="2" charset="-122"/>
                <a:cs typeface="Nexa" panose="00000A00000000000000" pitchFamily="50" charset="0"/>
                <a:sym typeface="+mn-ea"/>
              </a:rPr>
              <a:t>For firmware update and debug</a:t>
            </a:r>
            <a:endParaRPr lang="en-US" altLang="zh-CN" sz="1400" kern="100" dirty="0">
              <a:latin typeface="Nexa" panose="00000A00000000000000" pitchFamily="50" charset="0"/>
              <a:ea typeface="宋体" pitchFamily="2" charset="-122"/>
              <a:cs typeface="Nexa" panose="00000A00000000000000" pitchFamily="50" charset="0"/>
              <a:sym typeface="+mn-ea"/>
            </a:endParaRPr>
          </a:p>
          <a:p>
            <a:pPr marL="285750" indent="-285750">
              <a:lnSpc>
                <a:spcPct val="100000"/>
              </a:lnSpc>
              <a:spcBef>
                <a:spcPts val="0"/>
              </a:spcBef>
              <a:spcAft>
                <a:spcPts val="0"/>
              </a:spcAft>
              <a:buFont typeface="Arial" panose="020B0604020202090204" pitchFamily="34" charset="0"/>
              <a:buChar char="•"/>
            </a:pPr>
            <a:r>
              <a:rPr lang="en-US" altLang="zh-CN" sz="1400" kern="100" dirty="0">
                <a:latin typeface="Nexa" panose="00000A00000000000000" pitchFamily="50" charset="0"/>
                <a:ea typeface="宋体" pitchFamily="2" charset="-122"/>
                <a:cs typeface="Nexa" panose="00000A00000000000000" pitchFamily="50" charset="0"/>
                <a:sym typeface="+mn-ea"/>
              </a:rPr>
              <a:t>EXT</a:t>
            </a:r>
            <a:r>
              <a:rPr lang="zh-CN" altLang="en-US" sz="1400" kern="100" dirty="0">
                <a:latin typeface="Nexa" panose="00000A00000000000000" pitchFamily="50" charset="0"/>
                <a:ea typeface="宋体" pitchFamily="2" charset="-122"/>
                <a:cs typeface="Nexa" panose="00000A00000000000000" pitchFamily="50" charset="0"/>
                <a:sym typeface="+mn-ea"/>
              </a:rPr>
              <a:t>：</a:t>
            </a:r>
            <a:r>
              <a:rPr lang="en-US" altLang="zh-CN" sz="1400" kern="100" dirty="0">
                <a:latin typeface="Nexa" panose="00000A00000000000000" pitchFamily="50" charset="0"/>
                <a:ea typeface="宋体" pitchFamily="2" charset="-122"/>
                <a:cs typeface="Nexa" panose="00000A00000000000000" pitchFamily="50" charset="0"/>
                <a:sym typeface="+mn-ea"/>
              </a:rPr>
              <a:t>To connect ext microphone (for future use)</a:t>
            </a:r>
            <a:endParaRPr lang="en-US" altLang="zh-CN" sz="1400" kern="100" dirty="0">
              <a:latin typeface="Nexa" panose="00000A00000000000000" pitchFamily="50" charset="0"/>
              <a:ea typeface="宋体" pitchFamily="2" charset="-122"/>
              <a:cs typeface="Nexa" panose="00000A00000000000000" pitchFamily="50" charset="0"/>
              <a:sym typeface="+mn-ea"/>
            </a:endParaRP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bject 4"/>
          <p:cNvSpPr txBox="1"/>
          <p:nvPr>
            <p:custDataLst>
              <p:tags r:id="rId1"/>
            </p:custDataLst>
          </p:nvPr>
        </p:nvSpPr>
        <p:spPr>
          <a:xfrm>
            <a:off x="487680" y="266065"/>
            <a:ext cx="4831080" cy="375920"/>
          </a:xfrm>
          <a:prstGeom prst="rect">
            <a:avLst/>
          </a:prstGeom>
        </p:spPr>
        <p:txBody>
          <a:bodyPr vert="horz" wrap="square" lIns="0" tIns="7310" rIns="0" bIns="0">
            <a:spAutoFit/>
          </a:bodyPr>
          <a:lstStyle/>
          <a:p>
            <a:pPr marL="12700" lvl="0" algn="l">
              <a:spcBef>
                <a:spcPts val="95"/>
              </a:spcBef>
            </a:pPr>
            <a:r>
              <a:rPr lang="en-US" altLang="zh-CN" sz="2400" b="1" dirty="0">
                <a:solidFill>
                  <a:schemeClr val="bg2">
                    <a:lumMod val="50000"/>
                  </a:schemeClr>
                </a:solidFill>
                <a:latin typeface="微软雅黑" panose="020B0503020204020204" charset="-122"/>
                <a:ea typeface="微软雅黑" panose="020B0503020204020204" charset="-122"/>
                <a:sym typeface="+mn-ea"/>
              </a:rPr>
              <a:t>MTR-W solution XBar U50</a:t>
            </a:r>
            <a:endParaRPr lang="en-US" altLang="zh-CN" sz="2400" b="1" dirty="0">
              <a:solidFill>
                <a:schemeClr val="bg2">
                  <a:lumMod val="50000"/>
                </a:schemeClr>
              </a:solidFill>
              <a:latin typeface="微软雅黑" panose="020B0503020204020204" charset="-122"/>
              <a:ea typeface="微软雅黑" panose="020B0503020204020204" charset="-122"/>
              <a:sym typeface="+mn-ea"/>
            </a:endParaRPr>
          </a:p>
        </p:txBody>
      </p:sp>
      <p:grpSp>
        <p:nvGrpSpPr>
          <p:cNvPr id="12" name="组合 11"/>
          <p:cNvGrpSpPr/>
          <p:nvPr/>
        </p:nvGrpSpPr>
        <p:grpSpPr>
          <a:xfrm>
            <a:off x="788670" y="1233170"/>
            <a:ext cx="10817225" cy="4555596"/>
            <a:chOff x="3435" y="3020"/>
            <a:chExt cx="14606" cy="6151"/>
          </a:xfrm>
        </p:grpSpPr>
        <p:sp>
          <p:nvSpPr>
            <p:cNvPr id="6" name="矩形 5"/>
            <p:cNvSpPr/>
            <p:nvPr>
              <p:custDataLst>
                <p:tags r:id="rId2"/>
              </p:custDataLst>
            </p:nvPr>
          </p:nvSpPr>
          <p:spPr>
            <a:xfrm>
              <a:off x="14923" y="3020"/>
              <a:ext cx="3118" cy="6151"/>
            </a:xfrm>
            <a:prstGeom prst="rect">
              <a:avLst/>
            </a:prstGeom>
            <a:solidFill>
              <a:srgbClr val="F4F4F4">
                <a:alpha val="50000"/>
              </a:srgbClr>
            </a:solidFill>
            <a:ln cap="flat">
              <a:noFill/>
              <a:prstDash val="solid"/>
              <a:miter lim="0"/>
            </a:ln>
          </p:spPr>
          <p:txBody>
            <a:bodyPr vert="horz" wrap="square" numCol="1" spcCol="0" rtlCol="0" fromWordArt="0" anchor="t" anchorCtr="0" forceAA="0" compatLnSpc="0">
              <a:noAutofit/>
            </a:bodyPr>
            <a:lstStyle/>
            <a:p>
              <a:pPr lvl="0" algn="ctr">
                <a:buClrTx/>
                <a:buSzTx/>
                <a:buFontTx/>
              </a:pPr>
              <a:endParaRPr lang="zh-CN" altLang="en-US">
                <a:latin typeface="Montserrat" charset="0"/>
                <a:ea typeface="Montserrat" charset="0"/>
                <a:cs typeface="Montserrat" charset="0"/>
                <a:sym typeface="+mn-ea"/>
              </a:endParaRPr>
            </a:p>
          </p:txBody>
        </p:sp>
        <p:sp>
          <p:nvSpPr>
            <p:cNvPr id="5" name="矩形 4"/>
            <p:cNvSpPr/>
            <p:nvPr>
              <p:custDataLst>
                <p:tags r:id="rId3"/>
              </p:custDataLst>
            </p:nvPr>
          </p:nvSpPr>
          <p:spPr>
            <a:xfrm>
              <a:off x="10945" y="3020"/>
              <a:ext cx="3118" cy="6151"/>
            </a:xfrm>
            <a:prstGeom prst="rect">
              <a:avLst/>
            </a:prstGeom>
            <a:solidFill>
              <a:srgbClr val="F4F4F4">
                <a:alpha val="50000"/>
              </a:srgbClr>
            </a:solidFill>
            <a:ln cap="flat">
              <a:noFill/>
              <a:prstDash val="solid"/>
              <a:miter lim="0"/>
            </a:ln>
          </p:spPr>
          <p:txBody>
            <a:bodyPr vert="horz" wrap="square" numCol="1" spcCol="0" rtlCol="0" fromWordArt="0" anchor="t" anchorCtr="0" forceAA="0" compatLnSpc="0">
              <a:noAutofit/>
            </a:bodyPr>
            <a:lstStyle/>
            <a:p>
              <a:pPr lvl="0" algn="ctr">
                <a:buClrTx/>
                <a:buSzTx/>
                <a:buFontTx/>
              </a:pPr>
              <a:endParaRPr lang="zh-CN" altLang="en-US">
                <a:latin typeface="Montserrat" charset="0"/>
                <a:ea typeface="Montserrat" charset="0"/>
                <a:cs typeface="Montserrat" charset="0"/>
                <a:sym typeface="+mn-ea"/>
              </a:endParaRPr>
            </a:p>
          </p:txBody>
        </p:sp>
        <p:sp>
          <p:nvSpPr>
            <p:cNvPr id="4" name="矩形 3"/>
            <p:cNvSpPr/>
            <p:nvPr>
              <p:custDataLst>
                <p:tags r:id="rId4"/>
              </p:custDataLst>
            </p:nvPr>
          </p:nvSpPr>
          <p:spPr>
            <a:xfrm>
              <a:off x="7125" y="3020"/>
              <a:ext cx="3118" cy="6151"/>
            </a:xfrm>
            <a:prstGeom prst="rect">
              <a:avLst/>
            </a:prstGeom>
            <a:solidFill>
              <a:srgbClr val="F4F4F4">
                <a:alpha val="50000"/>
              </a:srgbClr>
            </a:solidFill>
            <a:ln cap="flat">
              <a:noFill/>
              <a:prstDash val="solid"/>
              <a:miter lim="0"/>
            </a:ln>
          </p:spPr>
          <p:txBody>
            <a:bodyPr vert="horz" wrap="square" numCol="1" spcCol="0" rtlCol="0" fromWordArt="0" anchor="t" anchorCtr="0" forceAA="0" compatLnSpc="0">
              <a:noAutofit/>
            </a:bodyPr>
            <a:lstStyle/>
            <a:p>
              <a:pPr lvl="0" algn="ctr">
                <a:buClrTx/>
                <a:buSzTx/>
                <a:buFontTx/>
              </a:pPr>
              <a:endParaRPr lang="zh-CN" altLang="en-US">
                <a:latin typeface="Montserrat" charset="0"/>
                <a:ea typeface="Montserrat" charset="0"/>
                <a:cs typeface="Montserrat" charset="0"/>
                <a:sym typeface="+mn-ea"/>
              </a:endParaRPr>
            </a:p>
          </p:txBody>
        </p:sp>
        <p:sp>
          <p:nvSpPr>
            <p:cNvPr id="14" name="矩形 13"/>
            <p:cNvSpPr/>
            <p:nvPr>
              <p:custDataLst>
                <p:tags r:id="rId5"/>
              </p:custDataLst>
            </p:nvPr>
          </p:nvSpPr>
          <p:spPr>
            <a:xfrm>
              <a:off x="3435" y="3020"/>
              <a:ext cx="3118" cy="6151"/>
            </a:xfrm>
            <a:prstGeom prst="rect">
              <a:avLst/>
            </a:prstGeom>
            <a:solidFill>
              <a:srgbClr val="F4F4F4">
                <a:alpha val="50000"/>
              </a:srgbClr>
            </a:solidFill>
            <a:ln cap="flat">
              <a:noFill/>
              <a:prstDash val="solid"/>
              <a:miter lim="0"/>
            </a:ln>
          </p:spPr>
          <p:txBody>
            <a:bodyPr vert="horz" wrap="square" numCol="1" spcCol="0" rtlCol="0" fromWordArt="0" anchor="t" anchorCtr="0" forceAA="0" compatLnSpc="0">
              <a:noAutofit/>
            </a:bodyPr>
            <a:lstStyle/>
            <a:p>
              <a:pPr lvl="0" algn="ctr">
                <a:buClrTx/>
                <a:buSzTx/>
                <a:buFontTx/>
              </a:pPr>
              <a:endParaRPr lang="zh-CN" altLang="en-US">
                <a:latin typeface="Montserrat" charset="0"/>
                <a:ea typeface="Montserrat" charset="0"/>
                <a:cs typeface="Montserrat" charset="0"/>
                <a:sym typeface="+mn-ea"/>
              </a:endParaRPr>
            </a:p>
          </p:txBody>
        </p:sp>
        <p:sp>
          <p:nvSpPr>
            <p:cNvPr id="82" name="文本框 81"/>
            <p:cNvSpPr txBox="1"/>
            <p:nvPr>
              <p:custDataLst>
                <p:tags r:id="rId6"/>
              </p:custDataLst>
            </p:nvPr>
          </p:nvSpPr>
          <p:spPr>
            <a:xfrm>
              <a:off x="4326" y="5432"/>
              <a:ext cx="1300" cy="399"/>
            </a:xfrm>
            <a:prstGeom prst="rect">
              <a:avLst/>
            </a:prstGeom>
            <a:noFill/>
          </p:spPr>
          <p:txBody>
            <a:bodyPr wrap="square" rtlCol="0" anchor="t">
              <a:noAutofit/>
            </a:bodyPr>
            <a:lstStyle/>
            <a:p>
              <a:r>
                <a:rPr lang="en-US" sz="1400" noProof="0" dirty="0">
                  <a:ln>
                    <a:noFill/>
                  </a:ln>
                  <a:solidFill>
                    <a:srgbClr val="196FD2"/>
                  </a:solidFill>
                  <a:effectLst/>
                  <a:uLnTx/>
                  <a:uFillTx/>
                  <a:latin typeface="Nexa Regular" panose="00000A00000000000000" charset="0"/>
                  <a:cs typeface="Nexa Regular" panose="00000A00000000000000" charset="0"/>
                  <a:sym typeface="+mn-ea"/>
                </a:rPr>
                <a:t>Huddle</a:t>
              </a:r>
              <a:endParaRPr lang="en-US" altLang="en-US" sz="1400" noProof="0" dirty="0">
                <a:ln>
                  <a:noFill/>
                </a:ln>
                <a:solidFill>
                  <a:srgbClr val="196FD2"/>
                </a:solidFill>
                <a:effectLst/>
                <a:uLnTx/>
                <a:uFillTx/>
                <a:latin typeface="Nexa Regular" panose="00000A00000000000000" charset="0"/>
                <a:cs typeface="Nexa Regular" panose="00000A00000000000000" charset="0"/>
                <a:sym typeface="+mn-ea"/>
              </a:endParaRPr>
            </a:p>
          </p:txBody>
        </p:sp>
        <p:sp>
          <p:nvSpPr>
            <p:cNvPr id="19" name="文本框 18"/>
            <p:cNvSpPr txBox="1"/>
            <p:nvPr>
              <p:custDataLst>
                <p:tags r:id="rId7"/>
              </p:custDataLst>
            </p:nvPr>
          </p:nvSpPr>
          <p:spPr>
            <a:xfrm>
              <a:off x="8171" y="5432"/>
              <a:ext cx="1147" cy="399"/>
            </a:xfrm>
            <a:prstGeom prst="rect">
              <a:avLst/>
            </a:prstGeom>
            <a:noFill/>
          </p:spPr>
          <p:txBody>
            <a:bodyPr wrap="square" rtlCol="0" anchor="t">
              <a:noAutofit/>
            </a:bodyPr>
            <a:lstStyle/>
            <a:p>
              <a:r>
                <a:rPr lang="en-US" sz="1400" noProof="0" dirty="0">
                  <a:ln>
                    <a:noFill/>
                  </a:ln>
                  <a:solidFill>
                    <a:srgbClr val="196FD2"/>
                  </a:solidFill>
                  <a:effectLst/>
                  <a:uLnTx/>
                  <a:uFillTx/>
                  <a:latin typeface="Nexa Regular" panose="00000A00000000000000" charset="0"/>
                  <a:cs typeface="Nexa Regular" panose="00000A00000000000000" charset="0"/>
                  <a:sym typeface="+mn-ea"/>
                </a:rPr>
                <a:t>Small</a:t>
              </a:r>
              <a:endParaRPr lang="en-US" altLang="en-US" sz="1400" noProof="0" dirty="0">
                <a:ln>
                  <a:noFill/>
                </a:ln>
                <a:solidFill>
                  <a:srgbClr val="196FD2"/>
                </a:solidFill>
                <a:effectLst/>
                <a:uLnTx/>
                <a:uFillTx/>
                <a:latin typeface="Nexa Regular" panose="00000A00000000000000" charset="0"/>
                <a:cs typeface="Nexa Regular" panose="00000A00000000000000" charset="0"/>
                <a:sym typeface="+mn-ea"/>
              </a:endParaRPr>
            </a:p>
          </p:txBody>
        </p:sp>
        <p:sp>
          <p:nvSpPr>
            <p:cNvPr id="69" name="文本框 68"/>
            <p:cNvSpPr txBox="1"/>
            <p:nvPr>
              <p:custDataLst>
                <p:tags r:id="rId8"/>
              </p:custDataLst>
            </p:nvPr>
          </p:nvSpPr>
          <p:spPr>
            <a:xfrm>
              <a:off x="15854" y="5432"/>
              <a:ext cx="1086" cy="399"/>
            </a:xfrm>
            <a:prstGeom prst="rect">
              <a:avLst/>
            </a:prstGeom>
            <a:noFill/>
          </p:spPr>
          <p:txBody>
            <a:bodyPr wrap="square" rtlCol="0" anchor="t">
              <a:noAutofit/>
            </a:bodyPr>
            <a:lstStyle/>
            <a:p>
              <a:r>
                <a:rPr lang="en-US" sz="1400" noProof="0" dirty="0">
                  <a:ln>
                    <a:noFill/>
                  </a:ln>
                  <a:solidFill>
                    <a:srgbClr val="196FD2"/>
                  </a:solidFill>
                  <a:effectLst/>
                  <a:uLnTx/>
                  <a:uFillTx/>
                  <a:latin typeface="Nexa Regular" panose="00000A00000000000000" charset="0"/>
                  <a:cs typeface="Nexa Regular" panose="00000A00000000000000" charset="0"/>
                  <a:sym typeface="+mn-ea"/>
                </a:rPr>
                <a:t>Large </a:t>
              </a:r>
              <a:endParaRPr lang="en-US" altLang="en-US" sz="1400" noProof="0" dirty="0">
                <a:ln>
                  <a:noFill/>
                </a:ln>
                <a:solidFill>
                  <a:srgbClr val="196FD2"/>
                </a:solidFill>
                <a:effectLst/>
                <a:uLnTx/>
                <a:uFillTx/>
                <a:latin typeface="Nexa Regular" panose="00000A00000000000000" charset="0"/>
                <a:cs typeface="Nexa Regular" panose="00000A00000000000000" charset="0"/>
                <a:sym typeface="+mn-ea"/>
              </a:endParaRPr>
            </a:p>
          </p:txBody>
        </p:sp>
        <p:sp>
          <p:nvSpPr>
            <p:cNvPr id="51" name="文本框 50"/>
            <p:cNvSpPr txBox="1"/>
            <p:nvPr>
              <p:custDataLst>
                <p:tags r:id="rId9"/>
              </p:custDataLst>
            </p:nvPr>
          </p:nvSpPr>
          <p:spPr>
            <a:xfrm>
              <a:off x="11898" y="5406"/>
              <a:ext cx="1376" cy="399"/>
            </a:xfrm>
            <a:prstGeom prst="rect">
              <a:avLst/>
            </a:prstGeom>
            <a:noFill/>
          </p:spPr>
          <p:txBody>
            <a:bodyPr wrap="square" rtlCol="0" anchor="t">
              <a:noAutofit/>
            </a:bodyPr>
            <a:lstStyle/>
            <a:p>
              <a:r>
                <a:rPr lang="en-US" sz="1400" noProof="0" dirty="0">
                  <a:ln>
                    <a:noFill/>
                  </a:ln>
                  <a:solidFill>
                    <a:srgbClr val="196FD2"/>
                  </a:solidFill>
                  <a:effectLst/>
                  <a:uLnTx/>
                  <a:uFillTx/>
                  <a:latin typeface="Nexa Regular" panose="00000A00000000000000" charset="0"/>
                  <a:cs typeface="Nexa Regular" panose="00000A00000000000000" charset="0"/>
                  <a:sym typeface="+mn-ea"/>
                </a:rPr>
                <a:t>Medium</a:t>
              </a:r>
              <a:endParaRPr lang="en-US" altLang="en-US" sz="1400" noProof="0" dirty="0">
                <a:ln>
                  <a:noFill/>
                </a:ln>
                <a:solidFill>
                  <a:srgbClr val="196FD2"/>
                </a:solidFill>
                <a:effectLst/>
                <a:uLnTx/>
                <a:uFillTx/>
                <a:latin typeface="Nexa Regular" panose="00000A00000000000000" charset="0"/>
                <a:cs typeface="Nexa Regular" panose="00000A00000000000000" charset="0"/>
                <a:sym typeface="+mn-ea"/>
              </a:endParaRPr>
            </a:p>
          </p:txBody>
        </p:sp>
        <p:pic>
          <p:nvPicPr>
            <p:cNvPr id="25" name="图片 24"/>
            <p:cNvPicPr>
              <a:picLocks noChangeAspect="1"/>
            </p:cNvPicPr>
            <p:nvPr>
              <p:custDataLst>
                <p:tags r:id="rId10"/>
              </p:custDataLst>
            </p:nvPr>
          </p:nvPicPr>
          <p:blipFill>
            <a:blip r:embed="rId11"/>
            <a:srcRect l="18548" r="15871" b="7235"/>
            <a:stretch>
              <a:fillRect/>
            </a:stretch>
          </p:blipFill>
          <p:spPr>
            <a:xfrm>
              <a:off x="3659" y="3458"/>
              <a:ext cx="2480" cy="1974"/>
            </a:xfrm>
            <a:prstGeom prst="rect">
              <a:avLst/>
            </a:prstGeom>
          </p:spPr>
        </p:pic>
        <p:pic>
          <p:nvPicPr>
            <p:cNvPr id="26" name="图片 25"/>
            <p:cNvPicPr>
              <a:picLocks noChangeAspect="1"/>
            </p:cNvPicPr>
            <p:nvPr>
              <p:custDataLst>
                <p:tags r:id="rId12"/>
              </p:custDataLst>
            </p:nvPr>
          </p:nvPicPr>
          <p:blipFill>
            <a:blip r:embed="rId13"/>
            <a:stretch>
              <a:fillRect/>
            </a:stretch>
          </p:blipFill>
          <p:spPr>
            <a:xfrm>
              <a:off x="11086" y="3619"/>
              <a:ext cx="2932" cy="1653"/>
            </a:xfrm>
            <a:prstGeom prst="rect">
              <a:avLst/>
            </a:prstGeom>
          </p:spPr>
        </p:pic>
        <p:pic>
          <p:nvPicPr>
            <p:cNvPr id="115" name="图片 114" descr="图层 5"/>
            <p:cNvPicPr>
              <a:picLocks noChangeAspect="1"/>
            </p:cNvPicPr>
            <p:nvPr>
              <p:custDataLst>
                <p:tags r:id="rId14"/>
              </p:custDataLst>
            </p:nvPr>
          </p:nvPicPr>
          <p:blipFill>
            <a:blip r:embed="rId15"/>
            <a:stretch>
              <a:fillRect/>
            </a:stretch>
          </p:blipFill>
          <p:spPr>
            <a:xfrm>
              <a:off x="7530" y="3510"/>
              <a:ext cx="2423" cy="1896"/>
            </a:xfrm>
            <a:prstGeom prst="rect">
              <a:avLst/>
            </a:prstGeom>
          </p:spPr>
        </p:pic>
        <p:pic>
          <p:nvPicPr>
            <p:cNvPr id="117" name="图片 116" descr="图层 11"/>
            <p:cNvPicPr>
              <a:picLocks noChangeAspect="1"/>
            </p:cNvPicPr>
            <p:nvPr>
              <p:custDataLst>
                <p:tags r:id="rId16"/>
              </p:custDataLst>
            </p:nvPr>
          </p:nvPicPr>
          <p:blipFill>
            <a:blip r:embed="rId17"/>
            <a:stretch>
              <a:fillRect/>
            </a:stretch>
          </p:blipFill>
          <p:spPr>
            <a:xfrm>
              <a:off x="15097" y="3510"/>
              <a:ext cx="2564" cy="1968"/>
            </a:xfrm>
            <a:prstGeom prst="rect">
              <a:avLst/>
            </a:prstGeom>
          </p:spPr>
        </p:pic>
        <p:grpSp>
          <p:nvGrpSpPr>
            <p:cNvPr id="8" name="组合 7"/>
            <p:cNvGrpSpPr/>
            <p:nvPr>
              <p:custDataLst>
                <p:tags r:id="rId18"/>
              </p:custDataLst>
            </p:nvPr>
          </p:nvGrpSpPr>
          <p:grpSpPr>
            <a:xfrm>
              <a:off x="11087" y="6163"/>
              <a:ext cx="2843" cy="2297"/>
              <a:chOff x="24866" y="8700"/>
              <a:chExt cx="5613" cy="4166"/>
            </a:xfrm>
          </p:grpSpPr>
          <p:grpSp>
            <p:nvGrpSpPr>
              <p:cNvPr id="9" name="组合 8"/>
              <p:cNvGrpSpPr/>
              <p:nvPr/>
            </p:nvGrpSpPr>
            <p:grpSpPr>
              <a:xfrm>
                <a:off x="24988" y="8700"/>
                <a:ext cx="5358" cy="1821"/>
                <a:chOff x="25430" y="9211"/>
                <a:chExt cx="4473" cy="1520"/>
              </a:xfrm>
            </p:grpSpPr>
            <p:pic>
              <p:nvPicPr>
                <p:cNvPr id="10" name="图片 9" descr="电子设备&#10;&#10;描述已自动生成"/>
                <p:cNvPicPr>
                  <a:picLocks noChangeAspect="1"/>
                </p:cNvPicPr>
                <p:nvPr>
                  <p:custDataLst>
                    <p:tags r:id="rId19"/>
                  </p:custDataLst>
                </p:nvPr>
              </p:nvPicPr>
              <p:blipFill>
                <a:blip r:embed="rId20" cstate="print">
                  <a:extLst>
                    <a:ext uri="{28A0092B-C50C-407E-A947-70E740481C1C}">
                      <a14:useLocalDpi xmlns:a14="http://schemas.microsoft.com/office/drawing/2010/main" val="0"/>
                    </a:ext>
                  </a:extLst>
                </a:blip>
                <a:srcRect l="22167" t="21108" r="15789" b="14299"/>
                <a:stretch>
                  <a:fillRect/>
                </a:stretch>
              </p:blipFill>
              <p:spPr>
                <a:xfrm>
                  <a:off x="25430" y="9211"/>
                  <a:ext cx="2393" cy="1423"/>
                </a:xfrm>
                <a:prstGeom prst="rect">
                  <a:avLst/>
                </a:prstGeom>
              </p:spPr>
            </p:pic>
            <p:pic>
              <p:nvPicPr>
                <p:cNvPr id="11" name="图片 10" descr="白色的游戏机&#10;&#10;低可信度描述已自动生成"/>
                <p:cNvPicPr>
                  <a:picLocks noChangeAspect="1"/>
                </p:cNvPicPr>
                <p:nvPr>
                  <p:custDataLst>
                    <p:tags r:id="rId21"/>
                  </p:custDataLst>
                </p:nvPr>
              </p:nvPicPr>
              <p:blipFill>
                <a:blip r:embed="rId22" cstate="print">
                  <a:extLst>
                    <a:ext uri="{28A0092B-C50C-407E-A947-70E740481C1C}">
                      <a14:useLocalDpi xmlns:a14="http://schemas.microsoft.com/office/drawing/2010/main" val="0"/>
                    </a:ext>
                  </a:extLst>
                </a:blip>
                <a:srcRect r="9005"/>
                <a:stretch>
                  <a:fillRect/>
                </a:stretch>
              </p:blipFill>
              <p:spPr>
                <a:xfrm>
                  <a:off x="27397" y="9350"/>
                  <a:ext cx="2506" cy="1381"/>
                </a:xfrm>
                <a:prstGeom prst="rect">
                  <a:avLst/>
                </a:prstGeom>
              </p:spPr>
            </p:pic>
          </p:grpSp>
          <p:sp>
            <p:nvSpPr>
              <p:cNvPr id="17" name="文本框 16"/>
              <p:cNvSpPr txBox="1"/>
              <p:nvPr>
                <p:custDataLst>
                  <p:tags r:id="rId23"/>
                </p:custDataLst>
              </p:nvPr>
            </p:nvSpPr>
            <p:spPr>
              <a:xfrm>
                <a:off x="24866" y="12086"/>
                <a:ext cx="5613" cy="780"/>
              </a:xfrm>
              <a:prstGeom prst="rect">
                <a:avLst/>
              </a:prstGeom>
              <a:noFill/>
            </p:spPr>
            <p:txBody>
              <a:bodyPr wrap="square" rtlCol="0" anchor="t">
                <a:noAutofit/>
              </a:bodyPr>
              <a:lstStyle/>
              <a:p>
                <a:pPr algn="ctr"/>
                <a:r>
                  <a:rPr lang="en-US" altLang="zh-CN" sz="1600">
                    <a:solidFill>
                      <a:srgbClr val="FF0000"/>
                    </a:solidFill>
                    <a:latin typeface="Nexa Regular" panose="00000A00000000000000" charset="0"/>
                    <a:cs typeface="Nexa Regular" panose="00000A00000000000000" charset="0"/>
                    <a:sym typeface="+mn-ea"/>
                  </a:rPr>
                  <a:t>XCroe kit Pro+ U50</a:t>
                </a:r>
                <a:endParaRPr lang="en-US" altLang="zh-CN" sz="1600">
                  <a:solidFill>
                    <a:srgbClr val="FF0000"/>
                  </a:solidFill>
                  <a:latin typeface="Nexa Regular" panose="00000A00000000000000" charset="0"/>
                  <a:cs typeface="Nexa Regular" panose="00000A00000000000000" charset="0"/>
                  <a:sym typeface="+mn-ea"/>
                </a:endParaRPr>
              </a:p>
            </p:txBody>
          </p:sp>
        </p:grpSp>
        <p:grpSp>
          <p:nvGrpSpPr>
            <p:cNvPr id="112" name="组合 111"/>
            <p:cNvGrpSpPr/>
            <p:nvPr>
              <p:custDataLst>
                <p:tags r:id="rId24"/>
              </p:custDataLst>
            </p:nvPr>
          </p:nvGrpSpPr>
          <p:grpSpPr>
            <a:xfrm>
              <a:off x="14765" y="6073"/>
              <a:ext cx="3056" cy="2496"/>
              <a:chOff x="24988" y="8700"/>
              <a:chExt cx="5364" cy="4380"/>
            </a:xfrm>
          </p:grpSpPr>
          <p:grpSp>
            <p:nvGrpSpPr>
              <p:cNvPr id="108" name="组合 107"/>
              <p:cNvGrpSpPr/>
              <p:nvPr/>
            </p:nvGrpSpPr>
            <p:grpSpPr>
              <a:xfrm>
                <a:off x="24988" y="8700"/>
                <a:ext cx="5364" cy="3388"/>
                <a:chOff x="25430" y="9211"/>
                <a:chExt cx="4478" cy="2829"/>
              </a:xfrm>
            </p:grpSpPr>
            <p:pic>
              <p:nvPicPr>
                <p:cNvPr id="102" name="图片 101" descr="电子设备&#10;&#10;描述已自动生成"/>
                <p:cNvPicPr>
                  <a:picLocks noChangeAspect="1"/>
                </p:cNvPicPr>
                <p:nvPr>
                  <p:custDataLst>
                    <p:tags r:id="rId25"/>
                  </p:custDataLst>
                </p:nvPr>
              </p:nvPicPr>
              <p:blipFill>
                <a:blip r:embed="rId20" cstate="print">
                  <a:extLst>
                    <a:ext uri="{28A0092B-C50C-407E-A947-70E740481C1C}">
                      <a14:useLocalDpi xmlns:a14="http://schemas.microsoft.com/office/drawing/2010/main" val="0"/>
                    </a:ext>
                  </a:extLst>
                </a:blip>
                <a:srcRect l="22167" t="21108" r="15789" b="14299"/>
                <a:stretch>
                  <a:fillRect/>
                </a:stretch>
              </p:blipFill>
              <p:spPr>
                <a:xfrm>
                  <a:off x="25430" y="9211"/>
                  <a:ext cx="2393" cy="1423"/>
                </a:xfrm>
                <a:prstGeom prst="rect">
                  <a:avLst/>
                </a:prstGeom>
              </p:spPr>
            </p:pic>
            <p:pic>
              <p:nvPicPr>
                <p:cNvPr id="103" name="图片 102" descr="白色的游戏机&#10;&#10;低可信度描述已自动生成"/>
                <p:cNvPicPr>
                  <a:picLocks noChangeAspect="1"/>
                </p:cNvPicPr>
                <p:nvPr>
                  <p:custDataLst>
                    <p:tags r:id="rId26"/>
                  </p:custDataLst>
                </p:nvPr>
              </p:nvPicPr>
              <p:blipFill>
                <a:blip r:embed="rId22" cstate="print">
                  <a:extLst>
                    <a:ext uri="{28A0092B-C50C-407E-A947-70E740481C1C}">
                      <a14:useLocalDpi xmlns:a14="http://schemas.microsoft.com/office/drawing/2010/main" val="0"/>
                    </a:ext>
                  </a:extLst>
                </a:blip>
                <a:srcRect r="9005"/>
                <a:stretch>
                  <a:fillRect/>
                </a:stretch>
              </p:blipFill>
              <p:spPr>
                <a:xfrm>
                  <a:off x="27402" y="9253"/>
                  <a:ext cx="2506" cy="1381"/>
                </a:xfrm>
                <a:prstGeom prst="rect">
                  <a:avLst/>
                </a:prstGeom>
              </p:spPr>
            </p:pic>
            <p:pic>
              <p:nvPicPr>
                <p:cNvPr id="104" name="图片 103" descr="/Users/user/Library/Containers/com.kingsoft.wpsoffice.mac/Data/tmp/kaimatting/20240826104219/output_aiMatting_20240826104234.pngoutput_aiMatting_20240826104234"/>
                <p:cNvPicPr>
                  <a:picLocks noChangeAspect="1"/>
                </p:cNvPicPr>
                <p:nvPr>
                  <p:custDataLst>
                    <p:tags r:id="rId27"/>
                  </p:custDataLst>
                </p:nvPr>
              </p:nvPicPr>
              <p:blipFill>
                <a:blip r:embed="rId28"/>
                <a:stretch>
                  <a:fillRect/>
                </a:stretch>
              </p:blipFill>
              <p:spPr>
                <a:xfrm>
                  <a:off x="26130" y="10600"/>
                  <a:ext cx="1445" cy="1423"/>
                </a:xfrm>
                <a:prstGeom prst="rect">
                  <a:avLst/>
                </a:prstGeom>
              </p:spPr>
            </p:pic>
            <p:pic>
              <p:nvPicPr>
                <p:cNvPr id="105" name="Picture 14"/>
                <p:cNvPicPr>
                  <a:picLocks noChangeAspect="1"/>
                </p:cNvPicPr>
                <p:nvPr>
                  <p:custDataLst>
                    <p:tags r:id="rId29"/>
                  </p:custDataLst>
                </p:nvPr>
              </p:nvPicPr>
              <p:blipFill rotWithShape="1">
                <a:blip r:embed="rId30" cstate="screen"/>
                <a:srcRect/>
                <a:stretch>
                  <a:fillRect/>
                </a:stretch>
              </p:blipFill>
              <p:spPr>
                <a:xfrm>
                  <a:off x="27802" y="10944"/>
                  <a:ext cx="1102" cy="1096"/>
                </a:xfrm>
                <a:prstGeom prst="rect">
                  <a:avLst/>
                </a:prstGeom>
              </p:spPr>
            </p:pic>
          </p:grpSp>
          <p:sp>
            <p:nvSpPr>
              <p:cNvPr id="106" name="文本框 105"/>
              <p:cNvSpPr txBox="1"/>
              <p:nvPr>
                <p:custDataLst>
                  <p:tags r:id="rId31"/>
                </p:custDataLst>
              </p:nvPr>
            </p:nvSpPr>
            <p:spPr>
              <a:xfrm>
                <a:off x="25966" y="12129"/>
                <a:ext cx="4385" cy="951"/>
              </a:xfrm>
              <a:prstGeom prst="rect">
                <a:avLst/>
              </a:prstGeom>
              <a:noFill/>
            </p:spPr>
            <p:txBody>
              <a:bodyPr wrap="square" rtlCol="0" anchor="t">
                <a:noAutofit/>
              </a:bodyPr>
              <a:lstStyle/>
              <a:p>
                <a:pPr algn="ctr"/>
                <a:r>
                  <a:rPr lang="en-US" altLang="zh-CN" sz="1600">
                    <a:latin typeface="Nexa Regular" panose="00000A00000000000000" charset="0"/>
                    <a:cs typeface="Nexa Regular" panose="00000A00000000000000" charset="0"/>
                    <a:sym typeface="+mn-ea"/>
                  </a:rPr>
                  <a:t>PS Kit</a:t>
                </a:r>
                <a:endParaRPr lang="en-US" altLang="zh-CN" sz="1600">
                  <a:latin typeface="Nexa Regular" panose="00000A00000000000000" charset="0"/>
                  <a:cs typeface="Nexa Regular" panose="00000A00000000000000" charset="0"/>
                  <a:sym typeface="+mn-ea"/>
                </a:endParaRPr>
              </a:p>
            </p:txBody>
          </p:sp>
        </p:grpSp>
        <p:grpSp>
          <p:nvGrpSpPr>
            <p:cNvPr id="111" name="组合 110"/>
            <p:cNvGrpSpPr/>
            <p:nvPr>
              <p:custDataLst>
                <p:tags r:id="rId32"/>
              </p:custDataLst>
            </p:nvPr>
          </p:nvGrpSpPr>
          <p:grpSpPr>
            <a:xfrm>
              <a:off x="3659" y="6262"/>
              <a:ext cx="2778" cy="2212"/>
              <a:chOff x="12525" y="8826"/>
              <a:chExt cx="5294" cy="4214"/>
            </a:xfrm>
          </p:grpSpPr>
          <p:grpSp>
            <p:nvGrpSpPr>
              <p:cNvPr id="43" name="组合 22"/>
              <p:cNvGrpSpPr/>
              <p:nvPr/>
            </p:nvGrpSpPr>
            <p:grpSpPr>
              <a:xfrm>
                <a:off x="12525" y="8826"/>
                <a:ext cx="5294" cy="3156"/>
                <a:chOff x="28309" y="1101"/>
                <a:chExt cx="4045" cy="2000"/>
              </a:xfrm>
            </p:grpSpPr>
            <p:pic>
              <p:nvPicPr>
                <p:cNvPr id="62" name="图片 17"/>
                <p:cNvPicPr>
                  <a:picLocks noChangeAspect="1"/>
                </p:cNvPicPr>
                <p:nvPr>
                  <p:custDataLst>
                    <p:tags r:id="rId33"/>
                  </p:custDataLst>
                </p:nvPr>
              </p:nvPicPr>
              <p:blipFill>
                <a:blip r:embed="rId34"/>
                <a:stretch>
                  <a:fillRect/>
                </a:stretch>
              </p:blipFill>
              <p:spPr>
                <a:xfrm>
                  <a:off x="30416" y="1198"/>
                  <a:ext cx="1938" cy="1070"/>
                </a:xfrm>
                <a:prstGeom prst="rect">
                  <a:avLst/>
                </a:prstGeom>
                <a:noFill/>
                <a:ln w="9525">
                  <a:noFill/>
                </a:ln>
              </p:spPr>
            </p:pic>
            <p:pic>
              <p:nvPicPr>
                <p:cNvPr id="63" name="图片 18"/>
                <p:cNvPicPr>
                  <a:picLocks noChangeAspect="1"/>
                </p:cNvPicPr>
                <p:nvPr>
                  <p:custDataLst>
                    <p:tags r:id="rId35"/>
                  </p:custDataLst>
                </p:nvPr>
              </p:nvPicPr>
              <p:blipFill>
                <a:blip r:embed="rId36"/>
                <a:stretch>
                  <a:fillRect/>
                </a:stretch>
              </p:blipFill>
              <p:spPr>
                <a:xfrm>
                  <a:off x="28309" y="1101"/>
                  <a:ext cx="2273" cy="1091"/>
                </a:xfrm>
                <a:prstGeom prst="rect">
                  <a:avLst/>
                </a:prstGeom>
                <a:noFill/>
                <a:ln w="9525">
                  <a:noFill/>
                </a:ln>
              </p:spPr>
            </p:pic>
            <p:pic>
              <p:nvPicPr>
                <p:cNvPr id="64" name="图片 19"/>
                <p:cNvPicPr>
                  <a:picLocks noChangeAspect="1"/>
                </p:cNvPicPr>
                <p:nvPr>
                  <p:custDataLst>
                    <p:tags r:id="rId37"/>
                  </p:custDataLst>
                </p:nvPr>
              </p:nvPicPr>
              <p:blipFill>
                <a:blip r:embed="rId38"/>
                <a:stretch>
                  <a:fillRect/>
                </a:stretch>
              </p:blipFill>
              <p:spPr>
                <a:xfrm>
                  <a:off x="29052" y="2348"/>
                  <a:ext cx="880" cy="707"/>
                </a:xfrm>
                <a:prstGeom prst="rect">
                  <a:avLst/>
                </a:prstGeom>
                <a:noFill/>
                <a:ln w="9525">
                  <a:noFill/>
                </a:ln>
              </p:spPr>
            </p:pic>
            <p:pic>
              <p:nvPicPr>
                <p:cNvPr id="49" name="图片 20"/>
                <p:cNvPicPr>
                  <a:picLocks noChangeAspect="1"/>
                </p:cNvPicPr>
                <p:nvPr>
                  <p:custDataLst>
                    <p:tags r:id="rId39"/>
                  </p:custDataLst>
                </p:nvPr>
              </p:nvPicPr>
              <p:blipFill>
                <a:blip r:embed="rId40"/>
                <a:stretch>
                  <a:fillRect/>
                </a:stretch>
              </p:blipFill>
              <p:spPr>
                <a:xfrm>
                  <a:off x="30198" y="2239"/>
                  <a:ext cx="1246" cy="863"/>
                </a:xfrm>
                <a:prstGeom prst="rect">
                  <a:avLst/>
                </a:prstGeom>
                <a:noFill/>
                <a:ln w="9525">
                  <a:noFill/>
                </a:ln>
              </p:spPr>
            </p:pic>
          </p:grpSp>
          <p:sp>
            <p:nvSpPr>
              <p:cNvPr id="52" name="文本框 51"/>
              <p:cNvSpPr txBox="1"/>
              <p:nvPr>
                <p:custDataLst>
                  <p:tags r:id="rId41"/>
                </p:custDataLst>
              </p:nvPr>
            </p:nvSpPr>
            <p:spPr>
              <a:xfrm>
                <a:off x="13901" y="12173"/>
                <a:ext cx="2902" cy="867"/>
              </a:xfrm>
              <a:prstGeom prst="rect">
                <a:avLst/>
              </a:prstGeom>
              <a:noFill/>
            </p:spPr>
            <p:txBody>
              <a:bodyPr wrap="square" rtlCol="0" anchor="t">
                <a:spAutoFit/>
              </a:bodyPr>
              <a:lstStyle/>
              <a:p>
                <a:r>
                  <a:rPr lang="en-US" altLang="zh-CN" sz="1600">
                    <a:latin typeface="Nexa Regular" panose="00000A00000000000000" charset="0"/>
                    <a:cs typeface="Nexa Regular" panose="00000A00000000000000" charset="0"/>
                    <a:sym typeface="+mn-ea"/>
                  </a:rPr>
                  <a:t>WS Kit</a:t>
                </a:r>
                <a:endParaRPr lang="en-US" altLang="zh-CN" sz="1600">
                  <a:latin typeface="Nexa Regular" panose="00000A00000000000000" charset="0"/>
                  <a:cs typeface="Nexa Regular" panose="00000A00000000000000" charset="0"/>
                  <a:sym typeface="+mn-ea"/>
                </a:endParaRPr>
              </a:p>
            </p:txBody>
          </p:sp>
        </p:grpSp>
        <p:grpSp>
          <p:nvGrpSpPr>
            <p:cNvPr id="33" name="组合 32"/>
            <p:cNvGrpSpPr/>
            <p:nvPr>
              <p:custDataLst>
                <p:tags r:id="rId42"/>
              </p:custDataLst>
            </p:nvPr>
          </p:nvGrpSpPr>
          <p:grpSpPr>
            <a:xfrm>
              <a:off x="7276" y="6433"/>
              <a:ext cx="2809" cy="2071"/>
              <a:chOff x="6498" y="12586"/>
              <a:chExt cx="4890" cy="3605"/>
            </a:xfrm>
          </p:grpSpPr>
          <p:grpSp>
            <p:nvGrpSpPr>
              <p:cNvPr id="34" name="组合 33"/>
              <p:cNvGrpSpPr/>
              <p:nvPr/>
            </p:nvGrpSpPr>
            <p:grpSpPr>
              <a:xfrm>
                <a:off x="6590" y="12586"/>
                <a:ext cx="4663" cy="1547"/>
                <a:chOff x="8905" y="9775"/>
                <a:chExt cx="2927" cy="971"/>
              </a:xfrm>
            </p:grpSpPr>
            <p:pic>
              <p:nvPicPr>
                <p:cNvPr id="55" name="图片 14"/>
                <p:cNvPicPr>
                  <a:picLocks noChangeAspect="1"/>
                </p:cNvPicPr>
                <p:nvPr>
                  <p:custDataLst>
                    <p:tags r:id="rId43"/>
                  </p:custDataLst>
                </p:nvPr>
              </p:nvPicPr>
              <p:blipFill>
                <a:blip r:embed="rId34"/>
                <a:stretch>
                  <a:fillRect/>
                </a:stretch>
              </p:blipFill>
              <p:spPr>
                <a:xfrm>
                  <a:off x="10430" y="9775"/>
                  <a:ext cx="1402" cy="803"/>
                </a:xfrm>
                <a:prstGeom prst="rect">
                  <a:avLst/>
                </a:prstGeom>
                <a:noFill/>
                <a:ln w="9525">
                  <a:noFill/>
                </a:ln>
              </p:spPr>
            </p:pic>
            <p:pic>
              <p:nvPicPr>
                <p:cNvPr id="57" name="图片 15"/>
                <p:cNvPicPr>
                  <a:picLocks noChangeAspect="1"/>
                </p:cNvPicPr>
                <p:nvPr>
                  <p:custDataLst>
                    <p:tags r:id="rId44"/>
                  </p:custDataLst>
                </p:nvPr>
              </p:nvPicPr>
              <p:blipFill>
                <a:blip r:embed="rId36"/>
                <a:stretch>
                  <a:fillRect/>
                </a:stretch>
              </p:blipFill>
              <p:spPr>
                <a:xfrm>
                  <a:off x="8905" y="9927"/>
                  <a:ext cx="1645" cy="819"/>
                </a:xfrm>
                <a:prstGeom prst="rect">
                  <a:avLst/>
                </a:prstGeom>
                <a:noFill/>
                <a:ln w="9525">
                  <a:noFill/>
                </a:ln>
              </p:spPr>
            </p:pic>
          </p:grpSp>
          <p:sp>
            <p:nvSpPr>
              <p:cNvPr id="109" name="文本框 108"/>
              <p:cNvSpPr txBox="1"/>
              <p:nvPr>
                <p:custDataLst>
                  <p:tags r:id="rId45"/>
                </p:custDataLst>
              </p:nvPr>
            </p:nvSpPr>
            <p:spPr>
              <a:xfrm>
                <a:off x="6498" y="15331"/>
                <a:ext cx="4890" cy="860"/>
              </a:xfrm>
              <a:prstGeom prst="rect">
                <a:avLst/>
              </a:prstGeom>
              <a:noFill/>
            </p:spPr>
            <p:txBody>
              <a:bodyPr wrap="square" rtlCol="0" anchor="t">
                <a:noAutofit/>
              </a:bodyPr>
              <a:lstStyle/>
              <a:p>
                <a:pPr algn="ctr"/>
                <a:r>
                  <a:rPr lang="en-US" altLang="zh-CN" sz="1600">
                    <a:solidFill>
                      <a:srgbClr val="FF0000"/>
                    </a:solidFill>
                    <a:latin typeface="Nexa Regular" panose="00000A00000000000000" charset="0"/>
                    <a:cs typeface="Nexa Regular" panose="00000A00000000000000" charset="0"/>
                    <a:sym typeface="+mn-ea"/>
                  </a:rPr>
                  <a:t>XCroe kit + U50</a:t>
                </a:r>
                <a:endParaRPr lang="en-US" altLang="zh-CN" sz="1600">
                  <a:solidFill>
                    <a:srgbClr val="FF0000"/>
                  </a:solidFill>
                  <a:latin typeface="Nexa Regular" panose="00000A00000000000000" charset="0"/>
                  <a:cs typeface="Nexa Regular" panose="00000A00000000000000" charset="0"/>
                  <a:sym typeface="+mn-ea"/>
                </a:endParaRPr>
              </a:p>
            </p:txBody>
          </p:sp>
        </p:grpSp>
        <p:sp>
          <p:nvSpPr>
            <p:cNvPr id="3" name="圆角矩形 2"/>
            <p:cNvSpPr/>
            <p:nvPr>
              <p:custDataLst>
                <p:tags r:id="rId46"/>
              </p:custDataLst>
            </p:nvPr>
          </p:nvSpPr>
          <p:spPr>
            <a:xfrm>
              <a:off x="7128" y="7321"/>
              <a:ext cx="3065" cy="648"/>
            </a:xfrm>
            <a:prstGeom prst="roundRect">
              <a:avLst/>
            </a:prstGeom>
            <a:solidFill>
              <a:srgbClr val="C00000">
                <a:alpha val="30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2" name="图片 1" descr="正视图"/>
            <p:cNvPicPr>
              <a:picLocks noChangeAspect="1"/>
            </p:cNvPicPr>
            <p:nvPr>
              <p:custDataLst>
                <p:tags r:id="rId47"/>
              </p:custDataLst>
            </p:nvPr>
          </p:nvPicPr>
          <p:blipFill>
            <a:blip r:embed="rId48"/>
            <a:srcRect t="38783" b="33602"/>
            <a:stretch>
              <a:fillRect/>
            </a:stretch>
          </p:blipFill>
          <p:spPr>
            <a:xfrm>
              <a:off x="7321" y="8296"/>
              <a:ext cx="2917" cy="454"/>
            </a:xfrm>
            <a:prstGeom prst="rect">
              <a:avLst/>
            </a:prstGeom>
          </p:spPr>
        </p:pic>
        <p:sp>
          <p:nvSpPr>
            <p:cNvPr id="7" name="圆角矩形 6"/>
            <p:cNvSpPr/>
            <p:nvPr>
              <p:custDataLst>
                <p:tags r:id="rId49"/>
              </p:custDataLst>
            </p:nvPr>
          </p:nvSpPr>
          <p:spPr>
            <a:xfrm>
              <a:off x="10948" y="7321"/>
              <a:ext cx="3065" cy="648"/>
            </a:xfrm>
            <a:prstGeom prst="roundRect">
              <a:avLst/>
            </a:prstGeom>
            <a:solidFill>
              <a:srgbClr val="C00000">
                <a:alpha val="30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13" name="图片 12" descr="正视图"/>
            <p:cNvPicPr>
              <a:picLocks noChangeAspect="1"/>
            </p:cNvPicPr>
            <p:nvPr>
              <p:custDataLst>
                <p:tags r:id="rId50"/>
              </p:custDataLst>
            </p:nvPr>
          </p:nvPicPr>
          <p:blipFill>
            <a:blip r:embed="rId48"/>
            <a:srcRect t="38783" b="33602"/>
            <a:stretch>
              <a:fillRect/>
            </a:stretch>
          </p:blipFill>
          <p:spPr>
            <a:xfrm>
              <a:off x="11062" y="7425"/>
              <a:ext cx="2917" cy="454"/>
            </a:xfrm>
            <a:prstGeom prst="rect">
              <a:avLst/>
            </a:prstGeom>
          </p:spPr>
        </p:pic>
      </p:grpSp>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8" name="直线连接符 29"/>
          <p:cNvCxnSpPr/>
          <p:nvPr>
            <p:custDataLst>
              <p:tags r:id="rId1"/>
            </p:custDataLst>
          </p:nvPr>
        </p:nvCxnSpPr>
        <p:spPr>
          <a:xfrm flipV="1">
            <a:off x="8595995" y="2753995"/>
            <a:ext cx="0" cy="791845"/>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19" name="直线连接符 29"/>
          <p:cNvCxnSpPr/>
          <p:nvPr>
            <p:custDataLst>
              <p:tags r:id="rId2"/>
            </p:custDataLst>
          </p:nvPr>
        </p:nvCxnSpPr>
        <p:spPr>
          <a:xfrm flipV="1">
            <a:off x="10617835" y="2746375"/>
            <a:ext cx="0" cy="791845"/>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13" name="直线连接符 38"/>
          <p:cNvCxnSpPr/>
          <p:nvPr>
            <p:custDataLst>
              <p:tags r:id="rId3"/>
            </p:custDataLst>
          </p:nvPr>
        </p:nvCxnSpPr>
        <p:spPr>
          <a:xfrm flipH="1" flipV="1">
            <a:off x="4043680" y="6076950"/>
            <a:ext cx="93600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object 4"/>
          <p:cNvSpPr txBox="1"/>
          <p:nvPr>
            <p:custDataLst>
              <p:tags r:id="rId4"/>
            </p:custDataLst>
          </p:nvPr>
        </p:nvSpPr>
        <p:spPr>
          <a:xfrm>
            <a:off x="487680" y="266065"/>
            <a:ext cx="9779635" cy="375920"/>
          </a:xfrm>
          <a:prstGeom prst="rect">
            <a:avLst/>
          </a:prstGeom>
        </p:spPr>
        <p:txBody>
          <a:bodyPr vert="horz" wrap="square" lIns="0" tIns="7310" rIns="0" bIns="0">
            <a:spAutoFit/>
          </a:bodyPr>
          <a:lstStyle/>
          <a:p>
            <a:pPr marL="12700" lvl="0" algn="l">
              <a:spcBef>
                <a:spcPts val="95"/>
              </a:spcBef>
            </a:pPr>
            <a:r>
              <a:rPr lang="en-US" altLang="zh-CN" sz="2400" b="1" dirty="0">
                <a:solidFill>
                  <a:schemeClr val="bg2">
                    <a:lumMod val="50000"/>
                  </a:schemeClr>
                </a:solidFill>
                <a:latin typeface="微软雅黑" panose="020B0503020204020204" charset="-122"/>
                <a:ea typeface="微软雅黑" panose="020B0503020204020204" charset="-122"/>
                <a:sym typeface="+mn-ea"/>
              </a:rPr>
              <a:t>USB Videobar——support multiple installation methods</a:t>
            </a:r>
            <a:endParaRPr lang="en-US" altLang="zh-CN" sz="2400" b="1" dirty="0">
              <a:solidFill>
                <a:schemeClr val="bg2">
                  <a:lumMod val="50000"/>
                </a:schemeClr>
              </a:solidFill>
              <a:latin typeface="微软雅黑" panose="020B0503020204020204" charset="-122"/>
              <a:ea typeface="微软雅黑" panose="020B0503020204020204" charset="-122"/>
              <a:sym typeface="+mn-ea"/>
            </a:endParaRPr>
          </a:p>
        </p:txBody>
      </p:sp>
      <p:sp>
        <p:nvSpPr>
          <p:cNvPr id="42" name="文本框 115"/>
          <p:cNvSpPr txBox="1"/>
          <p:nvPr/>
        </p:nvSpPr>
        <p:spPr>
          <a:xfrm>
            <a:off x="5900420" y="1010920"/>
            <a:ext cx="5780405" cy="645160"/>
          </a:xfrm>
          <a:prstGeom prst="rect">
            <a:avLst/>
          </a:prstGeom>
          <a:noFill/>
        </p:spPr>
        <p:txBody>
          <a:bodyPr wrap="square" rtlCol="0">
            <a:spAutoFit/>
          </a:bodyPr>
          <a:lstStyle/>
          <a:p>
            <a:pPr algn="ctr"/>
            <a:r>
              <a:rPr kumimoji="1" lang="en-US" altLang="zh-CN" b="1" dirty="0" err="1"/>
              <a:t>Team Zooms Model</a:t>
            </a:r>
            <a:r>
              <a:rPr kumimoji="1" lang="zh-CN" altLang="en-US" b="1" dirty="0" err="1"/>
              <a:t>（</a:t>
            </a:r>
            <a:r>
              <a:rPr kumimoji="1" lang="en-US" altLang="zh-CN" b="1" dirty="0" err="1"/>
              <a:t>Wired Content share </a:t>
            </a:r>
            <a:r>
              <a:rPr kumimoji="1" lang="zh-CN" altLang="en-US" b="1" dirty="0" err="1"/>
              <a:t>）</a:t>
            </a:r>
            <a:endParaRPr kumimoji="1" lang="zh-CN" altLang="en-US" b="1" dirty="0" err="1"/>
          </a:p>
          <a:p>
            <a:pPr algn="ctr"/>
            <a:r>
              <a:rPr kumimoji="1" lang="en-US" b="1" dirty="0" err="1">
                <a:sym typeface="+mn-ea"/>
              </a:rPr>
              <a:t>Connect 3rd device Mode(ex.Lenovo)</a:t>
            </a:r>
            <a:endParaRPr kumimoji="1" lang="zh-CN" altLang="en-US" b="1" dirty="0" err="1"/>
          </a:p>
        </p:txBody>
      </p:sp>
      <p:sp>
        <p:nvSpPr>
          <p:cNvPr id="97" name="文本框 115"/>
          <p:cNvSpPr txBox="1"/>
          <p:nvPr/>
        </p:nvSpPr>
        <p:spPr>
          <a:xfrm>
            <a:off x="490855" y="1010920"/>
            <a:ext cx="5133340" cy="645160"/>
          </a:xfrm>
          <a:prstGeom prst="rect">
            <a:avLst/>
          </a:prstGeom>
          <a:noFill/>
        </p:spPr>
        <p:txBody>
          <a:bodyPr wrap="square" rtlCol="0">
            <a:spAutoFit/>
          </a:bodyPr>
          <a:lstStyle/>
          <a:p>
            <a:pPr algn="ctr">
              <a:buClrTx/>
              <a:buSzTx/>
              <a:buNone/>
            </a:pPr>
            <a:r>
              <a:rPr kumimoji="1" lang="en-US" altLang="zh-CN" b="1" dirty="0" err="1">
                <a:sym typeface="+mn-ea"/>
              </a:rPr>
              <a:t>Team Rooms Model</a:t>
            </a:r>
            <a:endParaRPr kumimoji="1" lang="en-US" altLang="zh-CN" b="1" dirty="0" err="1">
              <a:sym typeface="+mn-ea"/>
            </a:endParaRPr>
          </a:p>
          <a:p>
            <a:pPr algn="ctr">
              <a:buClrTx/>
              <a:buSzTx/>
              <a:buNone/>
            </a:pPr>
            <a:r>
              <a:rPr kumimoji="1" lang="en-US" altLang="zh-CN" b="1" dirty="0" err="1">
                <a:sym typeface="+mn-ea"/>
              </a:rPr>
              <a:t>（Wired Content share）</a:t>
            </a:r>
            <a:endParaRPr kumimoji="1" lang="en-US" altLang="zh-CN" b="1" dirty="0" err="1"/>
          </a:p>
        </p:txBody>
      </p:sp>
      <p:pic>
        <p:nvPicPr>
          <p:cNvPr id="6" name="图片 14"/>
          <p:cNvPicPr>
            <a:picLocks noChangeAspect="1"/>
          </p:cNvPicPr>
          <p:nvPr>
            <p:custDataLst>
              <p:tags r:id="rId5"/>
            </p:custDataLst>
          </p:nvPr>
        </p:nvPicPr>
        <p:blipFill>
          <a:blip r:embed="rId6"/>
          <a:stretch>
            <a:fillRect/>
          </a:stretch>
        </p:blipFill>
        <p:spPr>
          <a:xfrm>
            <a:off x="6071235" y="1920875"/>
            <a:ext cx="1707515" cy="979170"/>
          </a:xfrm>
          <a:prstGeom prst="rect">
            <a:avLst/>
          </a:prstGeom>
        </p:spPr>
      </p:pic>
      <p:cxnSp>
        <p:nvCxnSpPr>
          <p:cNvPr id="12" name="直线连接符 29"/>
          <p:cNvCxnSpPr/>
          <p:nvPr>
            <p:custDataLst>
              <p:tags r:id="rId7"/>
            </p:custDataLst>
          </p:nvPr>
        </p:nvCxnSpPr>
        <p:spPr>
          <a:xfrm flipV="1">
            <a:off x="7778750" y="2738755"/>
            <a:ext cx="318135"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14" name="文本框 47"/>
          <p:cNvSpPr txBox="1"/>
          <p:nvPr>
            <p:custDataLst>
              <p:tags r:id="rId8"/>
            </p:custDataLst>
          </p:nvPr>
        </p:nvSpPr>
        <p:spPr>
          <a:xfrm>
            <a:off x="7778750" y="2530475"/>
            <a:ext cx="474345" cy="368935"/>
          </a:xfrm>
          <a:prstGeom prst="rect">
            <a:avLst/>
          </a:prstGeom>
          <a:noFill/>
        </p:spPr>
        <p:txBody>
          <a:bodyPr wrap="square" rtlCol="0">
            <a:noAutofit/>
          </a:bodyPr>
          <a:lstStyle/>
          <a:p>
            <a:r>
              <a:rPr kumimoji="1" lang="en-US" altLang="zh-CN" sz="800" dirty="0"/>
              <a:t>HDMI</a:t>
            </a:r>
            <a:endParaRPr kumimoji="1" lang="zh-CN" altLang="en-US" sz="800" dirty="0"/>
          </a:p>
        </p:txBody>
      </p:sp>
      <p:sp>
        <p:nvSpPr>
          <p:cNvPr id="16" name="文本框 49"/>
          <p:cNvSpPr txBox="1"/>
          <p:nvPr>
            <p:custDataLst>
              <p:tags r:id="rId9"/>
            </p:custDataLst>
          </p:nvPr>
        </p:nvSpPr>
        <p:spPr>
          <a:xfrm>
            <a:off x="7252970" y="3661410"/>
            <a:ext cx="634365" cy="217805"/>
          </a:xfrm>
          <a:prstGeom prst="rect">
            <a:avLst/>
          </a:prstGeom>
          <a:noFill/>
        </p:spPr>
        <p:txBody>
          <a:bodyPr wrap="square" rtlCol="0">
            <a:noAutofit/>
          </a:bodyPr>
          <a:lstStyle/>
          <a:p>
            <a:r>
              <a:rPr kumimoji="1" lang="en-US" altLang="zh-CN" sz="800" dirty="0"/>
              <a:t>USB-B 3.0</a:t>
            </a:r>
            <a:endParaRPr kumimoji="1" lang="en-US" altLang="zh-CN" sz="800" dirty="0"/>
          </a:p>
        </p:txBody>
      </p:sp>
      <p:cxnSp>
        <p:nvCxnSpPr>
          <p:cNvPr id="19" name="直线连接符 121"/>
          <p:cNvCxnSpPr/>
          <p:nvPr>
            <p:custDataLst>
              <p:tags r:id="rId10"/>
            </p:custDataLst>
          </p:nvPr>
        </p:nvCxnSpPr>
        <p:spPr>
          <a:xfrm>
            <a:off x="7376795" y="3646805"/>
            <a:ext cx="720090" cy="0"/>
          </a:xfrm>
          <a:prstGeom prst="line">
            <a:avLst/>
          </a:prstGeom>
          <a:ln>
            <a:solidFill>
              <a:srgbClr val="C00000"/>
            </a:solidFill>
          </a:ln>
        </p:spPr>
        <p:style>
          <a:lnRef idx="3">
            <a:schemeClr val="accent4"/>
          </a:lnRef>
          <a:fillRef idx="0">
            <a:schemeClr val="accent4"/>
          </a:fillRef>
          <a:effectRef idx="2">
            <a:schemeClr val="accent4"/>
          </a:effectRef>
          <a:fontRef idx="minor">
            <a:schemeClr val="tx1"/>
          </a:fontRef>
        </p:style>
      </p:cxnSp>
      <p:cxnSp>
        <p:nvCxnSpPr>
          <p:cNvPr id="20" name="直线连接符 29"/>
          <p:cNvCxnSpPr/>
          <p:nvPr>
            <p:custDataLst>
              <p:tags r:id="rId11"/>
            </p:custDataLst>
          </p:nvPr>
        </p:nvCxnSpPr>
        <p:spPr>
          <a:xfrm flipV="1">
            <a:off x="8100695" y="2738755"/>
            <a:ext cx="0" cy="791845"/>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1" name="直线连接符 19"/>
          <p:cNvCxnSpPr/>
          <p:nvPr>
            <p:custDataLst>
              <p:tags r:id="rId12"/>
            </p:custDataLst>
          </p:nvPr>
        </p:nvCxnSpPr>
        <p:spPr>
          <a:xfrm flipH="1">
            <a:off x="8505190" y="3646805"/>
            <a:ext cx="716915"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直线连接符 121"/>
          <p:cNvCxnSpPr/>
          <p:nvPr>
            <p:custDataLst>
              <p:tags r:id="rId13"/>
            </p:custDataLst>
          </p:nvPr>
        </p:nvCxnSpPr>
        <p:spPr>
          <a:xfrm>
            <a:off x="7379970" y="3034665"/>
            <a:ext cx="0" cy="612140"/>
          </a:xfrm>
          <a:prstGeom prst="line">
            <a:avLst/>
          </a:prstGeom>
          <a:ln>
            <a:solidFill>
              <a:srgbClr val="C00000"/>
            </a:solidFill>
          </a:ln>
        </p:spPr>
        <p:style>
          <a:lnRef idx="3">
            <a:schemeClr val="accent4"/>
          </a:lnRef>
          <a:fillRef idx="0">
            <a:schemeClr val="accent4"/>
          </a:fillRef>
          <a:effectRef idx="2">
            <a:schemeClr val="accent4"/>
          </a:effectRef>
          <a:fontRef idx="minor">
            <a:schemeClr val="tx1"/>
          </a:fontRef>
        </p:style>
      </p:cxnSp>
      <p:pic>
        <p:nvPicPr>
          <p:cNvPr id="23" name="图片 22"/>
          <p:cNvPicPr>
            <a:picLocks noChangeAspect="1"/>
          </p:cNvPicPr>
          <p:nvPr>
            <p:custDataLst>
              <p:tags r:id="rId14"/>
            </p:custDataLst>
          </p:nvPr>
        </p:nvPicPr>
        <p:blipFill>
          <a:blip r:embed="rId15"/>
          <a:srcRect l="57993"/>
          <a:stretch>
            <a:fillRect/>
          </a:stretch>
        </p:blipFill>
        <p:spPr>
          <a:xfrm>
            <a:off x="9133840" y="3380740"/>
            <a:ext cx="720090" cy="483870"/>
          </a:xfrm>
          <a:prstGeom prst="rect">
            <a:avLst/>
          </a:prstGeom>
        </p:spPr>
      </p:pic>
      <p:pic>
        <p:nvPicPr>
          <p:cNvPr id="25" name="图片 24"/>
          <p:cNvPicPr>
            <a:picLocks noChangeAspect="1"/>
          </p:cNvPicPr>
          <p:nvPr>
            <p:custDataLst>
              <p:tags r:id="rId16"/>
            </p:custDataLst>
          </p:nvPr>
        </p:nvPicPr>
        <p:blipFill>
          <a:blip r:embed="rId15"/>
          <a:srcRect t="25742" r="48230"/>
          <a:stretch>
            <a:fillRect/>
          </a:stretch>
        </p:blipFill>
        <p:spPr>
          <a:xfrm>
            <a:off x="7841615" y="3363595"/>
            <a:ext cx="965200" cy="611505"/>
          </a:xfrm>
          <a:prstGeom prst="rect">
            <a:avLst/>
          </a:prstGeom>
        </p:spPr>
      </p:pic>
      <p:sp>
        <p:nvSpPr>
          <p:cNvPr id="103" name="圆角矩形 102"/>
          <p:cNvSpPr/>
          <p:nvPr>
            <p:custDataLst>
              <p:tags r:id="rId17"/>
            </p:custDataLst>
          </p:nvPr>
        </p:nvSpPr>
        <p:spPr>
          <a:xfrm>
            <a:off x="7778750" y="3311525"/>
            <a:ext cx="2075815" cy="795655"/>
          </a:xfrm>
          <a:prstGeom prst="roundRect">
            <a:avLst>
              <a:gd name="adj" fmla="val 10973"/>
            </a:avLst>
          </a:prstGeom>
          <a:noFill/>
          <a:ln w="19050">
            <a:solidFill>
              <a:srgbClr val="7030A0"/>
            </a:solidFill>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文本框 52"/>
          <p:cNvSpPr txBox="1"/>
          <p:nvPr>
            <p:custDataLst>
              <p:tags r:id="rId18"/>
            </p:custDataLst>
          </p:nvPr>
        </p:nvSpPr>
        <p:spPr>
          <a:xfrm>
            <a:off x="7818755" y="4107180"/>
            <a:ext cx="1962150" cy="275590"/>
          </a:xfrm>
          <a:prstGeom prst="rect">
            <a:avLst/>
          </a:prstGeom>
          <a:noFill/>
        </p:spPr>
        <p:txBody>
          <a:bodyPr wrap="square" rtlCol="0">
            <a:spAutoFit/>
          </a:bodyPr>
          <a:lstStyle/>
          <a:p>
            <a:pPr algn="ctr"/>
            <a:r>
              <a:rPr kumimoji="1" lang="en-US" altLang="zh-CN" sz="1200" b="1" dirty="0">
                <a:solidFill>
                  <a:srgbClr val="7030A0"/>
                </a:solidFill>
              </a:rPr>
              <a:t>3rd PC&amp;console</a:t>
            </a:r>
            <a:endParaRPr kumimoji="1" lang="en-US" altLang="zh-CN" sz="1200" b="1" dirty="0">
              <a:solidFill>
                <a:srgbClr val="7030A0"/>
              </a:solidFill>
            </a:endParaRPr>
          </a:p>
        </p:txBody>
      </p:sp>
      <p:pic>
        <p:nvPicPr>
          <p:cNvPr id="27" name="图片 26"/>
          <p:cNvPicPr>
            <a:picLocks noChangeAspect="1"/>
          </p:cNvPicPr>
          <p:nvPr>
            <p:custDataLst>
              <p:tags r:id="rId19"/>
            </p:custDataLst>
          </p:nvPr>
        </p:nvPicPr>
        <p:blipFill>
          <a:blip r:embed="rId20"/>
          <a:stretch>
            <a:fillRect/>
          </a:stretch>
        </p:blipFill>
        <p:spPr>
          <a:xfrm>
            <a:off x="8595995" y="3845560"/>
            <a:ext cx="537845" cy="179705"/>
          </a:xfrm>
          <a:prstGeom prst="rect">
            <a:avLst/>
          </a:prstGeom>
        </p:spPr>
      </p:pic>
      <p:cxnSp>
        <p:nvCxnSpPr>
          <p:cNvPr id="61" name="直线连接符 38"/>
          <p:cNvCxnSpPr/>
          <p:nvPr>
            <p:custDataLst>
              <p:tags r:id="rId21"/>
            </p:custDataLst>
          </p:nvPr>
        </p:nvCxnSpPr>
        <p:spPr>
          <a:xfrm flipH="1" flipV="1">
            <a:off x="10701655" y="6372860"/>
            <a:ext cx="720090" cy="508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62" name="Text Box 44"/>
          <p:cNvSpPr txBox="1"/>
          <p:nvPr>
            <p:custDataLst>
              <p:tags r:id="rId22"/>
            </p:custDataLst>
          </p:nvPr>
        </p:nvSpPr>
        <p:spPr>
          <a:xfrm>
            <a:off x="10112375" y="6229985"/>
            <a:ext cx="770255" cy="301625"/>
          </a:xfrm>
          <a:prstGeom prst="rect">
            <a:avLst/>
          </a:prstGeom>
          <a:noFill/>
        </p:spPr>
        <p:txBody>
          <a:bodyPr wrap="square" rtlCol="0" anchor="t">
            <a:noAutofit/>
          </a:bodyPr>
          <a:lstStyle/>
          <a:p>
            <a:r>
              <a:rPr kumimoji="1" lang="en-US" altLang="zh-CN" sz="1200" dirty="0">
                <a:sym typeface="+mn-ea"/>
              </a:rPr>
              <a:t>RJ45</a:t>
            </a:r>
            <a:endParaRPr kumimoji="1" lang="en-US" altLang="zh-CN" sz="1200" dirty="0">
              <a:sym typeface="+mn-ea"/>
            </a:endParaRPr>
          </a:p>
        </p:txBody>
      </p:sp>
      <p:cxnSp>
        <p:nvCxnSpPr>
          <p:cNvPr id="63" name="直线连接符 38"/>
          <p:cNvCxnSpPr/>
          <p:nvPr>
            <p:custDataLst>
              <p:tags r:id="rId23"/>
            </p:custDataLst>
          </p:nvPr>
        </p:nvCxnSpPr>
        <p:spPr>
          <a:xfrm flipH="1" flipV="1">
            <a:off x="10701655" y="6642735"/>
            <a:ext cx="720090" cy="508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64" name="Text Box 44"/>
          <p:cNvSpPr txBox="1"/>
          <p:nvPr>
            <p:custDataLst>
              <p:tags r:id="rId24"/>
            </p:custDataLst>
          </p:nvPr>
        </p:nvSpPr>
        <p:spPr>
          <a:xfrm>
            <a:off x="10112375" y="6499860"/>
            <a:ext cx="770255" cy="301625"/>
          </a:xfrm>
          <a:prstGeom prst="rect">
            <a:avLst/>
          </a:prstGeom>
          <a:noFill/>
        </p:spPr>
        <p:txBody>
          <a:bodyPr wrap="square" rtlCol="0" anchor="t">
            <a:noAutofit/>
          </a:bodyPr>
          <a:lstStyle/>
          <a:p>
            <a:r>
              <a:rPr kumimoji="1" lang="en-US" altLang="zh-CN" sz="1200" dirty="0">
                <a:sym typeface="+mn-ea"/>
              </a:rPr>
              <a:t>USB</a:t>
            </a:r>
            <a:endParaRPr kumimoji="1" lang="en-US" altLang="zh-CN" sz="1200" dirty="0">
              <a:sym typeface="+mn-ea"/>
            </a:endParaRPr>
          </a:p>
        </p:txBody>
      </p:sp>
      <p:cxnSp>
        <p:nvCxnSpPr>
          <p:cNvPr id="65" name="直线连接符 38"/>
          <p:cNvCxnSpPr/>
          <p:nvPr>
            <p:custDataLst>
              <p:tags r:id="rId25"/>
            </p:custDataLst>
          </p:nvPr>
        </p:nvCxnSpPr>
        <p:spPr>
          <a:xfrm flipH="1" flipV="1">
            <a:off x="10701655" y="6106160"/>
            <a:ext cx="720090" cy="5080"/>
          </a:xfrm>
          <a:prstGeom prst="line">
            <a:avLst/>
          </a:prstGeom>
          <a:ln w="28575"/>
        </p:spPr>
        <p:style>
          <a:lnRef idx="3">
            <a:schemeClr val="accent1"/>
          </a:lnRef>
          <a:fillRef idx="0">
            <a:schemeClr val="accent1"/>
          </a:fillRef>
          <a:effectRef idx="2">
            <a:schemeClr val="accent1"/>
          </a:effectRef>
          <a:fontRef idx="minor">
            <a:schemeClr val="tx1"/>
          </a:fontRef>
        </p:style>
      </p:cxnSp>
      <p:sp>
        <p:nvSpPr>
          <p:cNvPr id="66" name="Text Box 44"/>
          <p:cNvSpPr txBox="1"/>
          <p:nvPr>
            <p:custDataLst>
              <p:tags r:id="rId26"/>
            </p:custDataLst>
          </p:nvPr>
        </p:nvSpPr>
        <p:spPr>
          <a:xfrm>
            <a:off x="10112375" y="5963285"/>
            <a:ext cx="770255" cy="301625"/>
          </a:xfrm>
          <a:prstGeom prst="rect">
            <a:avLst/>
          </a:prstGeom>
          <a:noFill/>
        </p:spPr>
        <p:txBody>
          <a:bodyPr wrap="square" rtlCol="0" anchor="t">
            <a:noAutofit/>
          </a:bodyPr>
          <a:lstStyle/>
          <a:p>
            <a:r>
              <a:rPr kumimoji="1" lang="en-US" altLang="zh-CN" sz="1200" dirty="0">
                <a:sym typeface="+mn-ea"/>
              </a:rPr>
              <a:t>HDMI</a:t>
            </a:r>
            <a:endParaRPr kumimoji="1" lang="en-US" altLang="zh-CN" sz="1200" dirty="0">
              <a:sym typeface="+mn-ea"/>
            </a:endParaRPr>
          </a:p>
        </p:txBody>
      </p:sp>
      <p:pic>
        <p:nvPicPr>
          <p:cNvPr id="4" name="图片 9" descr="/Users/scarlettguo/Library/Containers/com.kingsoft.wpsoffice.mac/Data/tmp/picturecompress_20240712141804/output_1.pngoutput_1"/>
          <p:cNvPicPr>
            <a:picLocks noChangeAspect="1"/>
          </p:cNvPicPr>
          <p:nvPr>
            <p:custDataLst>
              <p:tags r:id="rId27"/>
            </p:custDataLst>
          </p:nvPr>
        </p:nvPicPr>
        <p:blipFill>
          <a:blip r:embed="rId28">
            <a:lum bright="-6000"/>
          </a:blip>
          <a:srcRect/>
          <a:stretch>
            <a:fillRect/>
          </a:stretch>
        </p:blipFill>
        <p:spPr>
          <a:xfrm>
            <a:off x="6071235" y="2914650"/>
            <a:ext cx="1706880" cy="302260"/>
          </a:xfrm>
          <a:prstGeom prst="rect">
            <a:avLst/>
          </a:prstGeom>
        </p:spPr>
      </p:pic>
      <p:cxnSp>
        <p:nvCxnSpPr>
          <p:cNvPr id="7" name="Straight Connector 6"/>
          <p:cNvCxnSpPr/>
          <p:nvPr/>
        </p:nvCxnSpPr>
        <p:spPr>
          <a:xfrm>
            <a:off x="5741035" y="766445"/>
            <a:ext cx="0" cy="6052820"/>
          </a:xfrm>
          <a:prstGeom prst="line">
            <a:avLst/>
          </a:prstGeom>
          <a:ln>
            <a:prstDash val="sysDot"/>
          </a:ln>
        </p:spPr>
        <p:style>
          <a:lnRef idx="2">
            <a:schemeClr val="accent1"/>
          </a:lnRef>
          <a:fillRef idx="0">
            <a:srgbClr val="FFFFFF"/>
          </a:fillRef>
          <a:effectRef idx="0">
            <a:srgbClr val="FFFFFF"/>
          </a:effectRef>
          <a:fontRef idx="minor">
            <a:schemeClr val="tx1"/>
          </a:fontRef>
        </p:style>
      </p:cxnSp>
      <p:pic>
        <p:nvPicPr>
          <p:cNvPr id="11" name="图片 14"/>
          <p:cNvPicPr>
            <a:picLocks noChangeAspect="1"/>
          </p:cNvPicPr>
          <p:nvPr>
            <p:custDataLst>
              <p:tags r:id="rId29"/>
            </p:custDataLst>
          </p:nvPr>
        </p:nvPicPr>
        <p:blipFill>
          <a:blip r:embed="rId6"/>
          <a:stretch>
            <a:fillRect/>
          </a:stretch>
        </p:blipFill>
        <p:spPr>
          <a:xfrm>
            <a:off x="381635" y="1936115"/>
            <a:ext cx="1707515" cy="979170"/>
          </a:xfrm>
          <a:prstGeom prst="rect">
            <a:avLst/>
          </a:prstGeom>
        </p:spPr>
      </p:pic>
      <p:cxnSp>
        <p:nvCxnSpPr>
          <p:cNvPr id="13" name="直线连接符 29"/>
          <p:cNvCxnSpPr/>
          <p:nvPr>
            <p:custDataLst>
              <p:tags r:id="rId30"/>
            </p:custDataLst>
          </p:nvPr>
        </p:nvCxnSpPr>
        <p:spPr>
          <a:xfrm flipV="1">
            <a:off x="2089150" y="2753995"/>
            <a:ext cx="318135"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15" name="文本框 47"/>
          <p:cNvSpPr txBox="1"/>
          <p:nvPr>
            <p:custDataLst>
              <p:tags r:id="rId31"/>
            </p:custDataLst>
          </p:nvPr>
        </p:nvSpPr>
        <p:spPr>
          <a:xfrm>
            <a:off x="2089150" y="2545715"/>
            <a:ext cx="474345" cy="368935"/>
          </a:xfrm>
          <a:prstGeom prst="rect">
            <a:avLst/>
          </a:prstGeom>
          <a:noFill/>
        </p:spPr>
        <p:txBody>
          <a:bodyPr wrap="square" rtlCol="0">
            <a:noAutofit/>
          </a:bodyPr>
          <a:lstStyle/>
          <a:p>
            <a:r>
              <a:rPr kumimoji="1" lang="en-US" altLang="zh-CN" sz="800" dirty="0"/>
              <a:t>HDMI</a:t>
            </a:r>
            <a:endParaRPr kumimoji="1" lang="zh-CN" altLang="en-US" sz="800" dirty="0"/>
          </a:p>
        </p:txBody>
      </p:sp>
      <p:sp>
        <p:nvSpPr>
          <p:cNvPr id="26" name="文本框 49"/>
          <p:cNvSpPr txBox="1"/>
          <p:nvPr>
            <p:custDataLst>
              <p:tags r:id="rId32"/>
            </p:custDataLst>
          </p:nvPr>
        </p:nvSpPr>
        <p:spPr>
          <a:xfrm>
            <a:off x="1483995" y="3662680"/>
            <a:ext cx="604520" cy="217805"/>
          </a:xfrm>
          <a:prstGeom prst="rect">
            <a:avLst/>
          </a:prstGeom>
          <a:noFill/>
        </p:spPr>
        <p:txBody>
          <a:bodyPr wrap="square" rtlCol="0">
            <a:noAutofit/>
          </a:bodyPr>
          <a:lstStyle/>
          <a:p>
            <a:r>
              <a:rPr kumimoji="1" lang="en-US" altLang="zh-CN" sz="800" dirty="0"/>
              <a:t>USB </a:t>
            </a:r>
            <a:r>
              <a:rPr kumimoji="1" lang="en-US" altLang="zh-CN" sz="800" dirty="0">
                <a:sym typeface="+mn-ea"/>
              </a:rPr>
              <a:t>3.0</a:t>
            </a:r>
            <a:endParaRPr kumimoji="1" lang="en-US" altLang="zh-CN" sz="800" dirty="0"/>
          </a:p>
          <a:p>
            <a:r>
              <a:rPr kumimoji="1" lang="en-US" altLang="zh-CN" sz="800" dirty="0"/>
              <a:t>B to A </a:t>
            </a:r>
            <a:endParaRPr kumimoji="1" lang="en-US" altLang="zh-CN" sz="800" dirty="0"/>
          </a:p>
        </p:txBody>
      </p:sp>
      <p:cxnSp>
        <p:nvCxnSpPr>
          <p:cNvPr id="30" name="直线连接符 121"/>
          <p:cNvCxnSpPr/>
          <p:nvPr>
            <p:custDataLst>
              <p:tags r:id="rId33"/>
            </p:custDataLst>
          </p:nvPr>
        </p:nvCxnSpPr>
        <p:spPr>
          <a:xfrm>
            <a:off x="1687195" y="3662045"/>
            <a:ext cx="720090" cy="0"/>
          </a:xfrm>
          <a:prstGeom prst="line">
            <a:avLst/>
          </a:prstGeom>
          <a:ln>
            <a:solidFill>
              <a:srgbClr val="C00000"/>
            </a:solidFill>
          </a:ln>
        </p:spPr>
        <p:style>
          <a:lnRef idx="3">
            <a:schemeClr val="accent4"/>
          </a:lnRef>
          <a:fillRef idx="0">
            <a:schemeClr val="accent4"/>
          </a:fillRef>
          <a:effectRef idx="2">
            <a:schemeClr val="accent4"/>
          </a:effectRef>
          <a:fontRef idx="minor">
            <a:schemeClr val="tx1"/>
          </a:fontRef>
        </p:style>
      </p:cxnSp>
      <p:cxnSp>
        <p:nvCxnSpPr>
          <p:cNvPr id="33" name="直线连接符 29"/>
          <p:cNvCxnSpPr/>
          <p:nvPr>
            <p:custDataLst>
              <p:tags r:id="rId34"/>
            </p:custDataLst>
          </p:nvPr>
        </p:nvCxnSpPr>
        <p:spPr>
          <a:xfrm flipV="1">
            <a:off x="2411095" y="2753995"/>
            <a:ext cx="0" cy="791845"/>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4" name="直线连接符 19"/>
          <p:cNvCxnSpPr/>
          <p:nvPr>
            <p:custDataLst>
              <p:tags r:id="rId35"/>
            </p:custDataLst>
          </p:nvPr>
        </p:nvCxnSpPr>
        <p:spPr>
          <a:xfrm flipH="1">
            <a:off x="2815590" y="3662045"/>
            <a:ext cx="716915"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5" name="直线连接符 121"/>
          <p:cNvCxnSpPr/>
          <p:nvPr>
            <p:custDataLst>
              <p:tags r:id="rId36"/>
            </p:custDataLst>
          </p:nvPr>
        </p:nvCxnSpPr>
        <p:spPr>
          <a:xfrm>
            <a:off x="1690370" y="3049905"/>
            <a:ext cx="0" cy="612140"/>
          </a:xfrm>
          <a:prstGeom prst="line">
            <a:avLst/>
          </a:prstGeom>
          <a:ln>
            <a:solidFill>
              <a:srgbClr val="C00000"/>
            </a:solidFill>
          </a:ln>
        </p:spPr>
        <p:style>
          <a:lnRef idx="3">
            <a:schemeClr val="accent4"/>
          </a:lnRef>
          <a:fillRef idx="0">
            <a:schemeClr val="accent4"/>
          </a:fillRef>
          <a:effectRef idx="2">
            <a:schemeClr val="accent4"/>
          </a:effectRef>
          <a:fontRef idx="minor">
            <a:schemeClr val="tx1"/>
          </a:fontRef>
        </p:style>
      </p:cxnSp>
      <p:sp>
        <p:nvSpPr>
          <p:cNvPr id="40" name="圆角矩形 39"/>
          <p:cNvSpPr/>
          <p:nvPr>
            <p:custDataLst>
              <p:tags r:id="rId37"/>
            </p:custDataLst>
          </p:nvPr>
        </p:nvSpPr>
        <p:spPr>
          <a:xfrm>
            <a:off x="2190115" y="3326765"/>
            <a:ext cx="1974850" cy="663575"/>
          </a:xfrm>
          <a:prstGeom prst="roundRect">
            <a:avLst>
              <a:gd name="adj" fmla="val 10973"/>
            </a:avLst>
          </a:prstGeom>
          <a:noFill/>
          <a:ln w="19050">
            <a:solidFill>
              <a:srgbClr val="7030A0"/>
            </a:solidFill>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文本框 52"/>
          <p:cNvSpPr txBox="1"/>
          <p:nvPr>
            <p:custDataLst>
              <p:tags r:id="rId38"/>
            </p:custDataLst>
          </p:nvPr>
        </p:nvSpPr>
        <p:spPr>
          <a:xfrm>
            <a:off x="2202815" y="3990975"/>
            <a:ext cx="1962150" cy="275590"/>
          </a:xfrm>
          <a:prstGeom prst="rect">
            <a:avLst/>
          </a:prstGeom>
          <a:noFill/>
        </p:spPr>
        <p:txBody>
          <a:bodyPr wrap="square" rtlCol="0">
            <a:spAutoFit/>
          </a:bodyPr>
          <a:lstStyle/>
          <a:p>
            <a:pPr algn="ctr"/>
            <a:r>
              <a:rPr kumimoji="1" lang="en-US" altLang="zh-CN" sz="1200" b="1" dirty="0">
                <a:solidFill>
                  <a:srgbClr val="7030A0"/>
                </a:solidFill>
              </a:rPr>
              <a:t>XCroe kit</a:t>
            </a:r>
            <a:endParaRPr kumimoji="1" lang="en-US" altLang="zh-CN" sz="1200" b="1" dirty="0">
              <a:solidFill>
                <a:srgbClr val="7030A0"/>
              </a:solidFill>
            </a:endParaRPr>
          </a:p>
        </p:txBody>
      </p:sp>
      <p:cxnSp>
        <p:nvCxnSpPr>
          <p:cNvPr id="59" name="直线连接符 38"/>
          <p:cNvCxnSpPr/>
          <p:nvPr>
            <p:custDataLst>
              <p:tags r:id="rId39"/>
            </p:custDataLst>
          </p:nvPr>
        </p:nvCxnSpPr>
        <p:spPr>
          <a:xfrm flipV="1">
            <a:off x="3968115" y="3646170"/>
            <a:ext cx="1049020"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pic>
        <p:nvPicPr>
          <p:cNvPr id="81" name="图片 120"/>
          <p:cNvPicPr>
            <a:picLocks noChangeAspect="1"/>
          </p:cNvPicPr>
          <p:nvPr>
            <p:custDataLst>
              <p:tags r:id="rId40"/>
            </p:custDataLst>
          </p:nvPr>
        </p:nvPicPr>
        <p:blipFill>
          <a:blip r:embed="rId41">
            <a:clrChange>
              <a:clrFrom>
                <a:srgbClr val="FFFFFF">
                  <a:alpha val="100000"/>
                </a:srgbClr>
              </a:clrFrom>
              <a:clrTo>
                <a:srgbClr val="FFFFFF">
                  <a:alpha val="100000"/>
                  <a:alpha val="0"/>
                </a:srgbClr>
              </a:clrTo>
            </a:clrChange>
          </a:blip>
          <a:stretch>
            <a:fillRect/>
          </a:stretch>
        </p:blipFill>
        <p:spPr>
          <a:xfrm>
            <a:off x="4763770" y="3412490"/>
            <a:ext cx="773430" cy="578485"/>
          </a:xfrm>
          <a:prstGeom prst="rect">
            <a:avLst/>
          </a:prstGeom>
        </p:spPr>
      </p:pic>
      <p:pic>
        <p:nvPicPr>
          <p:cNvPr id="84" name="图片 9" descr="/Users/scarlettguo/Library/Containers/com.kingsoft.wpsoffice.mac/Data/tmp/picturecompress_20240712141804/output_1.pngoutput_1"/>
          <p:cNvPicPr>
            <a:picLocks noChangeAspect="1"/>
          </p:cNvPicPr>
          <p:nvPr>
            <p:custDataLst>
              <p:tags r:id="rId42"/>
            </p:custDataLst>
          </p:nvPr>
        </p:nvPicPr>
        <p:blipFill>
          <a:blip r:embed="rId28">
            <a:lum bright="-6000"/>
          </a:blip>
          <a:srcRect/>
          <a:stretch>
            <a:fillRect/>
          </a:stretch>
        </p:blipFill>
        <p:spPr>
          <a:xfrm>
            <a:off x="381635" y="2929890"/>
            <a:ext cx="1706880" cy="302260"/>
          </a:xfrm>
          <a:prstGeom prst="rect">
            <a:avLst/>
          </a:prstGeom>
        </p:spPr>
      </p:pic>
      <p:pic>
        <p:nvPicPr>
          <p:cNvPr id="85" name="图片 15"/>
          <p:cNvPicPr>
            <a:picLocks noChangeAspect="1"/>
          </p:cNvPicPr>
          <p:nvPr>
            <p:custDataLst>
              <p:tags r:id="rId43"/>
            </p:custDataLst>
          </p:nvPr>
        </p:nvPicPr>
        <p:blipFill>
          <a:blip r:embed="rId44"/>
          <a:stretch>
            <a:fillRect/>
          </a:stretch>
        </p:blipFill>
        <p:spPr>
          <a:xfrm>
            <a:off x="2245727" y="3454375"/>
            <a:ext cx="939971" cy="468000"/>
          </a:xfrm>
          <a:prstGeom prst="rect">
            <a:avLst/>
          </a:prstGeom>
          <a:noFill/>
          <a:ln w="9525">
            <a:noFill/>
          </a:ln>
        </p:spPr>
      </p:pic>
      <p:pic>
        <p:nvPicPr>
          <p:cNvPr id="86" name="图片 14"/>
          <p:cNvPicPr>
            <a:picLocks noChangeAspect="1"/>
          </p:cNvPicPr>
          <p:nvPr>
            <p:custDataLst>
              <p:tags r:id="rId45"/>
            </p:custDataLst>
          </p:nvPr>
        </p:nvPicPr>
        <p:blipFill>
          <a:blip r:embed="rId46"/>
          <a:stretch>
            <a:fillRect/>
          </a:stretch>
        </p:blipFill>
        <p:spPr>
          <a:xfrm>
            <a:off x="3387872" y="3465019"/>
            <a:ext cx="691376" cy="396000"/>
          </a:xfrm>
          <a:prstGeom prst="rect">
            <a:avLst/>
          </a:prstGeom>
          <a:noFill/>
          <a:ln w="9525">
            <a:noFill/>
          </a:ln>
        </p:spPr>
      </p:pic>
      <p:sp>
        <p:nvSpPr>
          <p:cNvPr id="87" name="文本框 47"/>
          <p:cNvSpPr txBox="1"/>
          <p:nvPr>
            <p:custDataLst>
              <p:tags r:id="rId47"/>
            </p:custDataLst>
          </p:nvPr>
        </p:nvSpPr>
        <p:spPr>
          <a:xfrm>
            <a:off x="4289425" y="3446780"/>
            <a:ext cx="474345" cy="368935"/>
          </a:xfrm>
          <a:prstGeom prst="rect">
            <a:avLst/>
          </a:prstGeom>
          <a:noFill/>
        </p:spPr>
        <p:txBody>
          <a:bodyPr wrap="square" rtlCol="0">
            <a:noAutofit/>
          </a:bodyPr>
          <a:lstStyle/>
          <a:p>
            <a:r>
              <a:rPr kumimoji="1" lang="en-US" altLang="zh-CN" sz="800" dirty="0"/>
              <a:t>HDMI</a:t>
            </a:r>
            <a:endParaRPr kumimoji="1" lang="zh-CN" altLang="en-US" sz="800" dirty="0"/>
          </a:p>
        </p:txBody>
      </p:sp>
      <p:pic>
        <p:nvPicPr>
          <p:cNvPr id="91" name="图片 14"/>
          <p:cNvPicPr>
            <a:picLocks noChangeAspect="1"/>
          </p:cNvPicPr>
          <p:nvPr>
            <p:custDataLst>
              <p:tags r:id="rId48"/>
            </p:custDataLst>
          </p:nvPr>
        </p:nvPicPr>
        <p:blipFill>
          <a:blip r:embed="rId6"/>
          <a:stretch>
            <a:fillRect/>
          </a:stretch>
        </p:blipFill>
        <p:spPr>
          <a:xfrm>
            <a:off x="430530" y="4350385"/>
            <a:ext cx="1707515" cy="979170"/>
          </a:xfrm>
          <a:prstGeom prst="rect">
            <a:avLst/>
          </a:prstGeom>
        </p:spPr>
      </p:pic>
      <p:cxnSp>
        <p:nvCxnSpPr>
          <p:cNvPr id="92" name="直线连接符 29"/>
          <p:cNvCxnSpPr/>
          <p:nvPr>
            <p:custDataLst>
              <p:tags r:id="rId49"/>
            </p:custDataLst>
          </p:nvPr>
        </p:nvCxnSpPr>
        <p:spPr>
          <a:xfrm flipV="1">
            <a:off x="2138045" y="5168265"/>
            <a:ext cx="318135"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93" name="文本框 47"/>
          <p:cNvSpPr txBox="1"/>
          <p:nvPr>
            <p:custDataLst>
              <p:tags r:id="rId50"/>
            </p:custDataLst>
          </p:nvPr>
        </p:nvSpPr>
        <p:spPr>
          <a:xfrm>
            <a:off x="2138045" y="4959985"/>
            <a:ext cx="474345" cy="368935"/>
          </a:xfrm>
          <a:prstGeom prst="rect">
            <a:avLst/>
          </a:prstGeom>
          <a:noFill/>
        </p:spPr>
        <p:txBody>
          <a:bodyPr wrap="square" rtlCol="0">
            <a:noAutofit/>
          </a:bodyPr>
          <a:lstStyle/>
          <a:p>
            <a:r>
              <a:rPr kumimoji="1" lang="en-US" altLang="zh-CN" sz="800" dirty="0"/>
              <a:t>HDMI</a:t>
            </a:r>
            <a:endParaRPr kumimoji="1" lang="zh-CN" altLang="en-US" sz="800" dirty="0"/>
          </a:p>
        </p:txBody>
      </p:sp>
      <p:sp>
        <p:nvSpPr>
          <p:cNvPr id="95" name="文本框 49"/>
          <p:cNvSpPr txBox="1"/>
          <p:nvPr>
            <p:custDataLst>
              <p:tags r:id="rId51"/>
            </p:custDataLst>
          </p:nvPr>
        </p:nvSpPr>
        <p:spPr>
          <a:xfrm>
            <a:off x="1532890" y="6076950"/>
            <a:ext cx="604520" cy="217805"/>
          </a:xfrm>
          <a:prstGeom prst="rect">
            <a:avLst/>
          </a:prstGeom>
          <a:noFill/>
        </p:spPr>
        <p:txBody>
          <a:bodyPr wrap="square" rtlCol="0">
            <a:noAutofit/>
          </a:bodyPr>
          <a:lstStyle/>
          <a:p>
            <a:r>
              <a:rPr kumimoji="1" lang="en-US" altLang="zh-CN" sz="800" dirty="0"/>
              <a:t>USB </a:t>
            </a:r>
            <a:r>
              <a:rPr kumimoji="1" lang="en-US" altLang="zh-CN" sz="800" dirty="0">
                <a:sym typeface="+mn-ea"/>
              </a:rPr>
              <a:t>3.0</a:t>
            </a:r>
            <a:endParaRPr kumimoji="1" lang="en-US" altLang="zh-CN" sz="800" dirty="0"/>
          </a:p>
          <a:p>
            <a:r>
              <a:rPr kumimoji="1" lang="en-US" altLang="zh-CN" sz="800" dirty="0"/>
              <a:t>B to A </a:t>
            </a:r>
            <a:endParaRPr kumimoji="1" lang="en-US" altLang="zh-CN" sz="800" dirty="0"/>
          </a:p>
        </p:txBody>
      </p:sp>
      <p:cxnSp>
        <p:nvCxnSpPr>
          <p:cNvPr id="96" name="直线连接符 121"/>
          <p:cNvCxnSpPr/>
          <p:nvPr>
            <p:custDataLst>
              <p:tags r:id="rId52"/>
            </p:custDataLst>
          </p:nvPr>
        </p:nvCxnSpPr>
        <p:spPr>
          <a:xfrm>
            <a:off x="1736090" y="6076315"/>
            <a:ext cx="720090" cy="0"/>
          </a:xfrm>
          <a:prstGeom prst="line">
            <a:avLst/>
          </a:prstGeom>
          <a:ln>
            <a:solidFill>
              <a:srgbClr val="C00000"/>
            </a:solidFill>
          </a:ln>
        </p:spPr>
        <p:style>
          <a:lnRef idx="3">
            <a:schemeClr val="accent4"/>
          </a:lnRef>
          <a:fillRef idx="0">
            <a:schemeClr val="accent4"/>
          </a:fillRef>
          <a:effectRef idx="2">
            <a:schemeClr val="accent4"/>
          </a:effectRef>
          <a:fontRef idx="minor">
            <a:schemeClr val="tx1"/>
          </a:fontRef>
        </p:style>
      </p:cxnSp>
      <p:cxnSp>
        <p:nvCxnSpPr>
          <p:cNvPr id="98" name="直线连接符 29"/>
          <p:cNvCxnSpPr/>
          <p:nvPr>
            <p:custDataLst>
              <p:tags r:id="rId53"/>
            </p:custDataLst>
          </p:nvPr>
        </p:nvCxnSpPr>
        <p:spPr>
          <a:xfrm flipV="1">
            <a:off x="2459990" y="5168265"/>
            <a:ext cx="0" cy="791845"/>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9" name="直线连接符 19"/>
          <p:cNvCxnSpPr/>
          <p:nvPr>
            <p:custDataLst>
              <p:tags r:id="rId54"/>
            </p:custDataLst>
          </p:nvPr>
        </p:nvCxnSpPr>
        <p:spPr>
          <a:xfrm flipH="1">
            <a:off x="2864485" y="6076315"/>
            <a:ext cx="716915"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00" name="直线连接符 121"/>
          <p:cNvCxnSpPr/>
          <p:nvPr>
            <p:custDataLst>
              <p:tags r:id="rId55"/>
            </p:custDataLst>
          </p:nvPr>
        </p:nvCxnSpPr>
        <p:spPr>
          <a:xfrm>
            <a:off x="1739265" y="5464175"/>
            <a:ext cx="0" cy="612140"/>
          </a:xfrm>
          <a:prstGeom prst="line">
            <a:avLst/>
          </a:prstGeom>
          <a:ln>
            <a:solidFill>
              <a:srgbClr val="C00000"/>
            </a:solidFill>
          </a:ln>
        </p:spPr>
        <p:style>
          <a:lnRef idx="3">
            <a:schemeClr val="accent4"/>
          </a:lnRef>
          <a:fillRef idx="0">
            <a:schemeClr val="accent4"/>
          </a:fillRef>
          <a:effectRef idx="2">
            <a:schemeClr val="accent4"/>
          </a:effectRef>
          <a:fontRef idx="minor">
            <a:schemeClr val="tx1"/>
          </a:fontRef>
        </p:style>
      </p:cxnSp>
      <p:sp>
        <p:nvSpPr>
          <p:cNvPr id="101" name="圆角矩形 100"/>
          <p:cNvSpPr/>
          <p:nvPr>
            <p:custDataLst>
              <p:tags r:id="rId56"/>
            </p:custDataLst>
          </p:nvPr>
        </p:nvSpPr>
        <p:spPr>
          <a:xfrm>
            <a:off x="2239010" y="5741035"/>
            <a:ext cx="1974850" cy="663575"/>
          </a:xfrm>
          <a:prstGeom prst="roundRect">
            <a:avLst>
              <a:gd name="adj" fmla="val 10973"/>
            </a:avLst>
          </a:prstGeom>
          <a:noFill/>
          <a:ln w="19050">
            <a:solidFill>
              <a:srgbClr val="7030A0"/>
            </a:solidFill>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文本框 52"/>
          <p:cNvSpPr txBox="1"/>
          <p:nvPr>
            <p:custDataLst>
              <p:tags r:id="rId57"/>
            </p:custDataLst>
          </p:nvPr>
        </p:nvSpPr>
        <p:spPr>
          <a:xfrm>
            <a:off x="2251710" y="6405245"/>
            <a:ext cx="1962150" cy="275590"/>
          </a:xfrm>
          <a:prstGeom prst="rect">
            <a:avLst/>
          </a:prstGeom>
          <a:noFill/>
        </p:spPr>
        <p:txBody>
          <a:bodyPr wrap="square" rtlCol="0">
            <a:spAutoFit/>
          </a:bodyPr>
          <a:lstStyle/>
          <a:p>
            <a:pPr algn="ctr"/>
            <a:r>
              <a:rPr kumimoji="1" lang="en-US" altLang="zh-CN" sz="1200" b="1" dirty="0">
                <a:solidFill>
                  <a:srgbClr val="7030A0"/>
                </a:solidFill>
              </a:rPr>
              <a:t>XCroe kit Pro</a:t>
            </a:r>
            <a:endParaRPr kumimoji="1" lang="en-US" altLang="zh-CN" sz="1200" b="1" dirty="0">
              <a:solidFill>
                <a:srgbClr val="7030A0"/>
              </a:solidFill>
            </a:endParaRPr>
          </a:p>
        </p:txBody>
      </p:sp>
      <p:pic>
        <p:nvPicPr>
          <p:cNvPr id="106" name="图片 120"/>
          <p:cNvPicPr>
            <a:picLocks noChangeAspect="1"/>
          </p:cNvPicPr>
          <p:nvPr>
            <p:custDataLst>
              <p:tags r:id="rId58"/>
            </p:custDataLst>
          </p:nvPr>
        </p:nvPicPr>
        <p:blipFill>
          <a:blip r:embed="rId41">
            <a:clrChange>
              <a:clrFrom>
                <a:srgbClr val="FFFFFF">
                  <a:alpha val="100000"/>
                </a:srgbClr>
              </a:clrFrom>
              <a:clrTo>
                <a:srgbClr val="FFFFFF">
                  <a:alpha val="100000"/>
                  <a:alpha val="0"/>
                </a:srgbClr>
              </a:clrTo>
            </a:clrChange>
          </a:blip>
          <a:stretch>
            <a:fillRect/>
          </a:stretch>
        </p:blipFill>
        <p:spPr>
          <a:xfrm>
            <a:off x="4812665" y="5826760"/>
            <a:ext cx="773430" cy="578485"/>
          </a:xfrm>
          <a:prstGeom prst="rect">
            <a:avLst/>
          </a:prstGeom>
        </p:spPr>
      </p:pic>
      <p:pic>
        <p:nvPicPr>
          <p:cNvPr id="107" name="图片 9" descr="/Users/scarlettguo/Library/Containers/com.kingsoft.wpsoffice.mac/Data/tmp/picturecompress_20240712141804/output_1.pngoutput_1"/>
          <p:cNvPicPr>
            <a:picLocks noChangeAspect="1"/>
          </p:cNvPicPr>
          <p:nvPr>
            <p:custDataLst>
              <p:tags r:id="rId59"/>
            </p:custDataLst>
          </p:nvPr>
        </p:nvPicPr>
        <p:blipFill>
          <a:blip r:embed="rId28">
            <a:lum bright="-6000"/>
          </a:blip>
          <a:srcRect/>
          <a:stretch>
            <a:fillRect/>
          </a:stretch>
        </p:blipFill>
        <p:spPr>
          <a:xfrm>
            <a:off x="430530" y="5344160"/>
            <a:ext cx="1706880" cy="302260"/>
          </a:xfrm>
          <a:prstGeom prst="rect">
            <a:avLst/>
          </a:prstGeom>
        </p:spPr>
      </p:pic>
      <p:pic>
        <p:nvPicPr>
          <p:cNvPr id="111" name="图片 110" descr="白色的游戏机&#10;&#10;低可信度描述已自动生成"/>
          <p:cNvPicPr>
            <a:picLocks noChangeAspect="1"/>
          </p:cNvPicPr>
          <p:nvPr>
            <p:custDataLst>
              <p:tags r:id="rId60"/>
            </p:custDataLst>
          </p:nvPr>
        </p:nvPicPr>
        <p:blipFill>
          <a:blip r:embed="rId61" cstate="print">
            <a:extLst>
              <a:ext uri="{28A0092B-C50C-407E-A947-70E740481C1C}">
                <a14:useLocalDpi xmlns:a14="http://schemas.microsoft.com/office/drawing/2010/main" val="0"/>
              </a:ext>
            </a:extLst>
          </a:blip>
          <a:srcRect r="9005"/>
          <a:stretch>
            <a:fillRect/>
          </a:stretch>
        </p:blipFill>
        <p:spPr>
          <a:xfrm>
            <a:off x="3253618" y="5791421"/>
            <a:ext cx="959903" cy="576000"/>
          </a:xfrm>
          <a:prstGeom prst="rect">
            <a:avLst/>
          </a:prstGeom>
        </p:spPr>
      </p:pic>
      <p:pic>
        <p:nvPicPr>
          <p:cNvPr id="112" name="图片 111" descr="电子设备&#10;&#10;描述已自动生成"/>
          <p:cNvPicPr>
            <a:picLocks noChangeAspect="1"/>
          </p:cNvPicPr>
          <p:nvPr>
            <p:custDataLst>
              <p:tags r:id="rId62"/>
            </p:custDataLst>
          </p:nvPr>
        </p:nvPicPr>
        <p:blipFill>
          <a:blip r:embed="rId63" cstate="print">
            <a:extLst>
              <a:ext uri="{28A0092B-C50C-407E-A947-70E740481C1C}">
                <a14:useLocalDpi xmlns:a14="http://schemas.microsoft.com/office/drawing/2010/main" val="0"/>
              </a:ext>
            </a:extLst>
          </a:blip>
          <a:srcRect l="22167" t="21108" r="15789" b="14299"/>
          <a:stretch>
            <a:fillRect/>
          </a:stretch>
        </p:blipFill>
        <p:spPr>
          <a:xfrm>
            <a:off x="2238915" y="5826912"/>
            <a:ext cx="833966" cy="540000"/>
          </a:xfrm>
          <a:prstGeom prst="rect">
            <a:avLst/>
          </a:prstGeom>
        </p:spPr>
      </p:pic>
      <p:sp>
        <p:nvSpPr>
          <p:cNvPr id="114" name="文本框 123"/>
          <p:cNvSpPr txBox="1"/>
          <p:nvPr>
            <p:custDataLst>
              <p:tags r:id="rId64"/>
            </p:custDataLst>
          </p:nvPr>
        </p:nvSpPr>
        <p:spPr>
          <a:xfrm>
            <a:off x="4287520" y="5862955"/>
            <a:ext cx="525145" cy="213995"/>
          </a:xfrm>
          <a:prstGeom prst="rect">
            <a:avLst/>
          </a:prstGeom>
          <a:noFill/>
        </p:spPr>
        <p:txBody>
          <a:bodyPr wrap="square" rtlCol="0">
            <a:spAutoFit/>
          </a:bodyPr>
          <a:lstStyle/>
          <a:p>
            <a:pPr algn="ctr"/>
            <a:r>
              <a:rPr kumimoji="1" lang="en-US" altLang="zh-CN" sz="800" dirty="0"/>
              <a:t>USB-C</a:t>
            </a:r>
            <a:endParaRPr kumimoji="1" lang="zh-CN" altLang="en-US" sz="800" dirty="0"/>
          </a:p>
        </p:txBody>
      </p:sp>
      <p:cxnSp>
        <p:nvCxnSpPr>
          <p:cNvPr id="115" name="直线连接符 38"/>
          <p:cNvCxnSpPr/>
          <p:nvPr>
            <p:custDataLst>
              <p:tags r:id="rId65"/>
            </p:custDataLst>
          </p:nvPr>
        </p:nvCxnSpPr>
        <p:spPr>
          <a:xfrm flipV="1">
            <a:off x="8588375" y="2746375"/>
            <a:ext cx="2016000"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pic>
        <p:nvPicPr>
          <p:cNvPr id="116" name="图片 120"/>
          <p:cNvPicPr>
            <a:picLocks noChangeAspect="1"/>
          </p:cNvPicPr>
          <p:nvPr>
            <p:custDataLst>
              <p:tags r:id="rId66"/>
            </p:custDataLst>
          </p:nvPr>
        </p:nvPicPr>
        <p:blipFill>
          <a:blip r:embed="rId41">
            <a:clrChange>
              <a:clrFrom>
                <a:srgbClr val="FFFFFF">
                  <a:alpha val="100000"/>
                </a:srgbClr>
              </a:clrFrom>
              <a:clrTo>
                <a:srgbClr val="FFFFFF">
                  <a:alpha val="100000"/>
                  <a:alpha val="0"/>
                </a:srgbClr>
              </a:clrTo>
            </a:clrChange>
          </a:blip>
          <a:stretch>
            <a:fillRect/>
          </a:stretch>
        </p:blipFill>
        <p:spPr>
          <a:xfrm>
            <a:off x="10495280" y="3388995"/>
            <a:ext cx="773430" cy="578485"/>
          </a:xfrm>
          <a:prstGeom prst="rect">
            <a:avLst/>
          </a:prstGeom>
        </p:spPr>
      </p:pic>
      <p:sp>
        <p:nvSpPr>
          <p:cNvPr id="117" name="文本框 47"/>
          <p:cNvSpPr txBox="1"/>
          <p:nvPr>
            <p:custDataLst>
              <p:tags r:id="rId67"/>
            </p:custDataLst>
          </p:nvPr>
        </p:nvSpPr>
        <p:spPr>
          <a:xfrm>
            <a:off x="9255125" y="2539365"/>
            <a:ext cx="474345" cy="368935"/>
          </a:xfrm>
          <a:prstGeom prst="rect">
            <a:avLst/>
          </a:prstGeom>
          <a:noFill/>
        </p:spPr>
        <p:txBody>
          <a:bodyPr wrap="square" rtlCol="0">
            <a:noAutofit/>
          </a:bodyPr>
          <a:lstStyle/>
          <a:p>
            <a:r>
              <a:rPr kumimoji="1" lang="en-US" altLang="zh-CN" sz="800" dirty="0"/>
              <a:t>HDMI</a:t>
            </a:r>
            <a:endParaRPr kumimoji="1" lang="zh-CN" altLang="en-US" sz="800" dirty="0"/>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4"/>
          <p:cNvSpPr txBox="1"/>
          <p:nvPr>
            <p:custDataLst>
              <p:tags r:id="rId1"/>
            </p:custDataLst>
          </p:nvPr>
        </p:nvSpPr>
        <p:spPr>
          <a:xfrm>
            <a:off x="487680" y="266065"/>
            <a:ext cx="9779635" cy="375920"/>
          </a:xfrm>
          <a:prstGeom prst="rect">
            <a:avLst/>
          </a:prstGeom>
        </p:spPr>
        <p:txBody>
          <a:bodyPr vert="horz" wrap="square" lIns="0" tIns="7310" rIns="0" bIns="0">
            <a:spAutoFit/>
          </a:bodyPr>
          <a:lstStyle/>
          <a:p>
            <a:pPr marL="12700" lvl="0" algn="l">
              <a:spcBef>
                <a:spcPts val="95"/>
              </a:spcBef>
            </a:pPr>
            <a:r>
              <a:rPr lang="en-US" altLang="zh-CN" sz="2400" b="1" dirty="0">
                <a:solidFill>
                  <a:schemeClr val="bg2">
                    <a:lumMod val="50000"/>
                  </a:schemeClr>
                </a:solidFill>
                <a:latin typeface="微软雅黑" panose="020B0503020204020204" charset="-122"/>
                <a:ea typeface="微软雅黑" panose="020B0503020204020204" charset="-122"/>
                <a:sym typeface="+mn-ea"/>
              </a:rPr>
              <a:t>USB Videobar——support multiple installation methods</a:t>
            </a:r>
            <a:endParaRPr lang="en-US" altLang="zh-CN" sz="2400" b="1" dirty="0">
              <a:solidFill>
                <a:schemeClr val="bg2">
                  <a:lumMod val="50000"/>
                </a:schemeClr>
              </a:solidFill>
              <a:latin typeface="微软雅黑" panose="020B0503020204020204" charset="-122"/>
              <a:ea typeface="微软雅黑" panose="020B0503020204020204" charset="-122"/>
              <a:sym typeface="+mn-ea"/>
            </a:endParaRPr>
          </a:p>
        </p:txBody>
      </p:sp>
      <p:cxnSp>
        <p:nvCxnSpPr>
          <p:cNvPr id="88" name="直线连接符 38"/>
          <p:cNvCxnSpPr/>
          <p:nvPr/>
        </p:nvCxnSpPr>
        <p:spPr>
          <a:xfrm flipH="1">
            <a:off x="3860165" y="3649345"/>
            <a:ext cx="0" cy="544195"/>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89" name="直线连接符 38"/>
          <p:cNvCxnSpPr/>
          <p:nvPr/>
        </p:nvCxnSpPr>
        <p:spPr>
          <a:xfrm flipV="1">
            <a:off x="3860165" y="4209415"/>
            <a:ext cx="3672000"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sp>
        <p:nvSpPr>
          <p:cNvPr id="90" name="文本框 54"/>
          <p:cNvSpPr txBox="1"/>
          <p:nvPr/>
        </p:nvSpPr>
        <p:spPr>
          <a:xfrm>
            <a:off x="5482590" y="2932430"/>
            <a:ext cx="1685290" cy="213995"/>
          </a:xfrm>
          <a:prstGeom prst="rect">
            <a:avLst/>
          </a:prstGeom>
          <a:noFill/>
        </p:spPr>
        <p:txBody>
          <a:bodyPr wrap="square" rtlCol="0">
            <a:spAutoFit/>
          </a:bodyPr>
          <a:lstStyle/>
          <a:p>
            <a:pPr algn="ctr"/>
            <a:r>
              <a:rPr kumimoji="1" lang="en-US" altLang="zh-CN" sz="800" b="1" dirty="0"/>
              <a:t>Wired </a:t>
            </a:r>
            <a:r>
              <a:rPr kumimoji="1" lang="en-US" altLang="zh-CN" sz="800" b="1" dirty="0">
                <a:sym typeface="+mn-ea"/>
              </a:rPr>
              <a:t>content share 4KP30</a:t>
            </a:r>
            <a:endParaRPr kumimoji="1" lang="en-US" altLang="zh-CN" sz="800" b="1" dirty="0"/>
          </a:p>
        </p:txBody>
      </p:sp>
      <p:sp>
        <p:nvSpPr>
          <p:cNvPr id="94" name="文本框 47"/>
          <p:cNvSpPr txBox="1"/>
          <p:nvPr/>
        </p:nvSpPr>
        <p:spPr>
          <a:xfrm>
            <a:off x="4466590" y="3995420"/>
            <a:ext cx="2085340" cy="213995"/>
          </a:xfrm>
          <a:prstGeom prst="rect">
            <a:avLst/>
          </a:prstGeom>
          <a:noFill/>
        </p:spPr>
        <p:txBody>
          <a:bodyPr wrap="square" rtlCol="0">
            <a:spAutoFit/>
          </a:bodyPr>
          <a:lstStyle/>
          <a:p>
            <a:r>
              <a:rPr kumimoji="1" lang="en-US" altLang="zh-CN" sz="800" dirty="0"/>
              <a:t>Video&amp;Audio transmission</a:t>
            </a:r>
            <a:endParaRPr kumimoji="1" lang="en-US" altLang="zh-CN" sz="800" dirty="0"/>
          </a:p>
        </p:txBody>
      </p:sp>
      <p:sp>
        <p:nvSpPr>
          <p:cNvPr id="97" name="文本框 115"/>
          <p:cNvSpPr txBox="1"/>
          <p:nvPr/>
        </p:nvSpPr>
        <p:spPr>
          <a:xfrm>
            <a:off x="3129280" y="1323975"/>
            <a:ext cx="5133340" cy="368300"/>
          </a:xfrm>
          <a:prstGeom prst="rect">
            <a:avLst/>
          </a:prstGeom>
          <a:noFill/>
        </p:spPr>
        <p:txBody>
          <a:bodyPr wrap="square" rtlCol="0">
            <a:spAutoFit/>
          </a:bodyPr>
          <a:lstStyle/>
          <a:p>
            <a:pPr algn="ctr"/>
            <a:r>
              <a:rPr kumimoji="1" lang="en-US" altLang="zh-CN" b="1" dirty="0" err="1"/>
              <a:t>Wired BYOD Model</a:t>
            </a:r>
            <a:r>
              <a:rPr kumimoji="1" lang="zh-CN" altLang="en-US" b="1" dirty="0" err="1"/>
              <a:t>（</a:t>
            </a:r>
            <a:r>
              <a:rPr kumimoji="1" lang="en-US" altLang="zh-CN" b="1" dirty="0" err="1"/>
              <a:t>USB</a:t>
            </a:r>
            <a:r>
              <a:rPr kumimoji="1" lang="zh-CN" altLang="en-US" b="1" dirty="0" err="1"/>
              <a:t> Cable</a:t>
            </a:r>
            <a:r>
              <a:rPr kumimoji="1" lang="en-US" altLang="zh-CN" b="1" dirty="0" err="1"/>
              <a:t> way</a:t>
            </a:r>
            <a:r>
              <a:rPr kumimoji="1" lang="zh-CN" altLang="en-US" b="1" dirty="0" err="1"/>
              <a:t>）</a:t>
            </a:r>
            <a:endParaRPr kumimoji="1" lang="zh-CN" altLang="en-US" b="1" dirty="0" err="1"/>
          </a:p>
        </p:txBody>
      </p:sp>
      <p:sp>
        <p:nvSpPr>
          <p:cNvPr id="50" name="文本框 123"/>
          <p:cNvSpPr txBox="1"/>
          <p:nvPr>
            <p:custDataLst>
              <p:tags r:id="rId2"/>
            </p:custDataLst>
          </p:nvPr>
        </p:nvSpPr>
        <p:spPr>
          <a:xfrm>
            <a:off x="6908800" y="3970655"/>
            <a:ext cx="596900" cy="213995"/>
          </a:xfrm>
          <a:prstGeom prst="rect">
            <a:avLst/>
          </a:prstGeom>
          <a:noFill/>
        </p:spPr>
        <p:txBody>
          <a:bodyPr wrap="square" rtlCol="0">
            <a:spAutoFit/>
          </a:bodyPr>
          <a:lstStyle/>
          <a:p>
            <a:pPr algn="ctr"/>
            <a:r>
              <a:rPr kumimoji="1" lang="en-US" altLang="zh-CN" sz="800" dirty="0"/>
              <a:t>USB-A</a:t>
            </a:r>
            <a:endParaRPr kumimoji="1" lang="zh-CN" altLang="en-US" sz="800" dirty="0"/>
          </a:p>
        </p:txBody>
      </p:sp>
      <p:cxnSp>
        <p:nvCxnSpPr>
          <p:cNvPr id="56" name="直线连接符 27"/>
          <p:cNvCxnSpPr/>
          <p:nvPr>
            <p:custDataLst>
              <p:tags r:id="rId3"/>
            </p:custDataLst>
          </p:nvPr>
        </p:nvCxnSpPr>
        <p:spPr>
          <a:xfrm flipV="1">
            <a:off x="7660005" y="3146425"/>
            <a:ext cx="0" cy="864235"/>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7" name="直线连接符 29"/>
          <p:cNvCxnSpPr/>
          <p:nvPr>
            <p:custDataLst>
              <p:tags r:id="rId4"/>
            </p:custDataLst>
          </p:nvPr>
        </p:nvCxnSpPr>
        <p:spPr>
          <a:xfrm>
            <a:off x="4787900" y="3146425"/>
            <a:ext cx="2879725"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60" name="文本框 59"/>
          <p:cNvSpPr txBox="1"/>
          <p:nvPr>
            <p:custDataLst>
              <p:tags r:id="rId5"/>
            </p:custDataLst>
          </p:nvPr>
        </p:nvSpPr>
        <p:spPr>
          <a:xfrm>
            <a:off x="6106795" y="3146425"/>
            <a:ext cx="614680" cy="217805"/>
          </a:xfrm>
          <a:prstGeom prst="rect">
            <a:avLst/>
          </a:prstGeom>
          <a:noFill/>
        </p:spPr>
        <p:txBody>
          <a:bodyPr wrap="square" rtlCol="0">
            <a:noAutofit/>
          </a:bodyPr>
          <a:lstStyle/>
          <a:p>
            <a:r>
              <a:rPr kumimoji="1" lang="en-US" altLang="zh-CN" sz="800" dirty="0"/>
              <a:t>HDMI</a:t>
            </a:r>
            <a:endParaRPr kumimoji="1" lang="zh-CN" altLang="en-US" sz="800" dirty="0"/>
          </a:p>
        </p:txBody>
      </p:sp>
      <p:pic>
        <p:nvPicPr>
          <p:cNvPr id="70" name="图片 14"/>
          <p:cNvPicPr>
            <a:picLocks noChangeAspect="1"/>
          </p:cNvPicPr>
          <p:nvPr/>
        </p:nvPicPr>
        <p:blipFill>
          <a:blip r:embed="rId6"/>
          <a:stretch>
            <a:fillRect/>
          </a:stretch>
        </p:blipFill>
        <p:spPr>
          <a:xfrm>
            <a:off x="3122295" y="2353310"/>
            <a:ext cx="1707515" cy="979170"/>
          </a:xfrm>
          <a:prstGeom prst="rect">
            <a:avLst/>
          </a:prstGeom>
        </p:spPr>
      </p:pic>
      <p:cxnSp>
        <p:nvCxnSpPr>
          <p:cNvPr id="61" name="直线连接符 38"/>
          <p:cNvCxnSpPr/>
          <p:nvPr>
            <p:custDataLst>
              <p:tags r:id="rId7"/>
            </p:custDataLst>
          </p:nvPr>
        </p:nvCxnSpPr>
        <p:spPr>
          <a:xfrm flipH="1" flipV="1">
            <a:off x="10701655" y="6372860"/>
            <a:ext cx="720090" cy="508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62" name="Text Box 44"/>
          <p:cNvSpPr txBox="1"/>
          <p:nvPr>
            <p:custDataLst>
              <p:tags r:id="rId8"/>
            </p:custDataLst>
          </p:nvPr>
        </p:nvSpPr>
        <p:spPr>
          <a:xfrm>
            <a:off x="10112375" y="6229985"/>
            <a:ext cx="770255" cy="301625"/>
          </a:xfrm>
          <a:prstGeom prst="rect">
            <a:avLst/>
          </a:prstGeom>
          <a:noFill/>
        </p:spPr>
        <p:txBody>
          <a:bodyPr wrap="square" rtlCol="0" anchor="t">
            <a:noAutofit/>
          </a:bodyPr>
          <a:lstStyle/>
          <a:p>
            <a:r>
              <a:rPr kumimoji="1" lang="en-US" altLang="zh-CN" sz="1200" dirty="0">
                <a:sym typeface="+mn-ea"/>
              </a:rPr>
              <a:t>RJ45</a:t>
            </a:r>
            <a:endParaRPr kumimoji="1" lang="en-US" altLang="zh-CN" sz="1200" dirty="0">
              <a:sym typeface="+mn-ea"/>
            </a:endParaRPr>
          </a:p>
        </p:txBody>
      </p:sp>
      <p:cxnSp>
        <p:nvCxnSpPr>
          <p:cNvPr id="63" name="直线连接符 38"/>
          <p:cNvCxnSpPr/>
          <p:nvPr>
            <p:custDataLst>
              <p:tags r:id="rId9"/>
            </p:custDataLst>
          </p:nvPr>
        </p:nvCxnSpPr>
        <p:spPr>
          <a:xfrm flipH="1" flipV="1">
            <a:off x="10701655" y="6642735"/>
            <a:ext cx="720090" cy="508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64" name="Text Box 44"/>
          <p:cNvSpPr txBox="1"/>
          <p:nvPr>
            <p:custDataLst>
              <p:tags r:id="rId10"/>
            </p:custDataLst>
          </p:nvPr>
        </p:nvSpPr>
        <p:spPr>
          <a:xfrm>
            <a:off x="10112375" y="6499860"/>
            <a:ext cx="770255" cy="301625"/>
          </a:xfrm>
          <a:prstGeom prst="rect">
            <a:avLst/>
          </a:prstGeom>
          <a:noFill/>
        </p:spPr>
        <p:txBody>
          <a:bodyPr wrap="square" rtlCol="0" anchor="t">
            <a:noAutofit/>
          </a:bodyPr>
          <a:lstStyle/>
          <a:p>
            <a:r>
              <a:rPr kumimoji="1" lang="en-US" altLang="zh-CN" sz="1200" dirty="0">
                <a:sym typeface="+mn-ea"/>
              </a:rPr>
              <a:t>USB</a:t>
            </a:r>
            <a:endParaRPr kumimoji="1" lang="en-US" altLang="zh-CN" sz="1200" dirty="0">
              <a:sym typeface="+mn-ea"/>
            </a:endParaRPr>
          </a:p>
        </p:txBody>
      </p:sp>
      <p:cxnSp>
        <p:nvCxnSpPr>
          <p:cNvPr id="65" name="直线连接符 38"/>
          <p:cNvCxnSpPr/>
          <p:nvPr>
            <p:custDataLst>
              <p:tags r:id="rId11"/>
            </p:custDataLst>
          </p:nvPr>
        </p:nvCxnSpPr>
        <p:spPr>
          <a:xfrm flipH="1" flipV="1">
            <a:off x="10701655" y="6106160"/>
            <a:ext cx="720090" cy="5080"/>
          </a:xfrm>
          <a:prstGeom prst="line">
            <a:avLst/>
          </a:prstGeom>
          <a:ln w="28575"/>
        </p:spPr>
        <p:style>
          <a:lnRef idx="3">
            <a:schemeClr val="accent1"/>
          </a:lnRef>
          <a:fillRef idx="0">
            <a:schemeClr val="accent1"/>
          </a:fillRef>
          <a:effectRef idx="2">
            <a:schemeClr val="accent1"/>
          </a:effectRef>
          <a:fontRef idx="minor">
            <a:schemeClr val="tx1"/>
          </a:fontRef>
        </p:style>
      </p:cxnSp>
      <p:sp>
        <p:nvSpPr>
          <p:cNvPr id="66" name="Text Box 44"/>
          <p:cNvSpPr txBox="1"/>
          <p:nvPr>
            <p:custDataLst>
              <p:tags r:id="rId12"/>
            </p:custDataLst>
          </p:nvPr>
        </p:nvSpPr>
        <p:spPr>
          <a:xfrm>
            <a:off x="10112375" y="5963285"/>
            <a:ext cx="770255" cy="301625"/>
          </a:xfrm>
          <a:prstGeom prst="rect">
            <a:avLst/>
          </a:prstGeom>
          <a:noFill/>
        </p:spPr>
        <p:txBody>
          <a:bodyPr wrap="square" rtlCol="0" anchor="t">
            <a:noAutofit/>
          </a:bodyPr>
          <a:lstStyle/>
          <a:p>
            <a:r>
              <a:rPr kumimoji="1" lang="en-US" altLang="zh-CN" sz="1200" dirty="0">
                <a:sym typeface="+mn-ea"/>
              </a:rPr>
              <a:t>HDMI</a:t>
            </a:r>
            <a:endParaRPr kumimoji="1" lang="en-US" altLang="zh-CN" sz="1200" dirty="0">
              <a:sym typeface="+mn-ea"/>
            </a:endParaRPr>
          </a:p>
        </p:txBody>
      </p:sp>
      <p:pic>
        <p:nvPicPr>
          <p:cNvPr id="3" name="图片 9" descr="/Users/scarlettguo/Library/Containers/com.kingsoft.wpsoffice.mac/Data/tmp/picturecompress_20240712141804/output_1.pngoutput_1"/>
          <p:cNvPicPr>
            <a:picLocks noChangeAspect="1"/>
          </p:cNvPicPr>
          <p:nvPr>
            <p:custDataLst>
              <p:tags r:id="rId13"/>
            </p:custDataLst>
          </p:nvPr>
        </p:nvPicPr>
        <p:blipFill>
          <a:blip r:embed="rId14">
            <a:lum bright="-6000"/>
          </a:blip>
          <a:srcRect/>
          <a:stretch>
            <a:fillRect/>
          </a:stretch>
        </p:blipFill>
        <p:spPr>
          <a:xfrm>
            <a:off x="3122930" y="3402965"/>
            <a:ext cx="1706880" cy="302260"/>
          </a:xfrm>
          <a:prstGeom prst="rect">
            <a:avLst/>
          </a:prstGeom>
        </p:spPr>
      </p:pic>
      <p:pic>
        <p:nvPicPr>
          <p:cNvPr id="82" name="图片 120"/>
          <p:cNvPicPr>
            <a:picLocks noChangeAspect="1"/>
          </p:cNvPicPr>
          <p:nvPr/>
        </p:nvPicPr>
        <p:blipFill>
          <a:blip r:embed="rId15">
            <a:clrChange>
              <a:clrFrom>
                <a:srgbClr val="FFFFFF">
                  <a:alpha val="100000"/>
                </a:srgbClr>
              </a:clrFrom>
              <a:clrTo>
                <a:srgbClr val="FFFFFF">
                  <a:alpha val="100000"/>
                  <a:alpha val="0"/>
                </a:srgbClr>
              </a:clrTo>
            </a:clrChange>
          </a:blip>
          <a:stretch>
            <a:fillRect/>
          </a:stretch>
        </p:blipFill>
        <p:spPr>
          <a:xfrm>
            <a:off x="7435215" y="3886835"/>
            <a:ext cx="773430" cy="578485"/>
          </a:xfrm>
          <a:prstGeom prst="rect">
            <a:avLst/>
          </a:prstGeom>
        </p:spPr>
      </p:pic>
      <p:sp>
        <p:nvSpPr>
          <p:cNvPr id="9" name="文本框 123"/>
          <p:cNvSpPr txBox="1"/>
          <p:nvPr>
            <p:custDataLst>
              <p:tags r:id="rId16"/>
            </p:custDataLst>
          </p:nvPr>
        </p:nvSpPr>
        <p:spPr>
          <a:xfrm>
            <a:off x="3860165" y="3649345"/>
            <a:ext cx="596900" cy="213995"/>
          </a:xfrm>
          <a:prstGeom prst="rect">
            <a:avLst/>
          </a:prstGeom>
          <a:noFill/>
        </p:spPr>
        <p:txBody>
          <a:bodyPr wrap="square" rtlCol="0">
            <a:spAutoFit/>
          </a:bodyPr>
          <a:lstStyle/>
          <a:p>
            <a:pPr algn="ctr"/>
            <a:r>
              <a:rPr kumimoji="1" lang="en-US" altLang="zh-CN" sz="800" dirty="0"/>
              <a:t>USB-B</a:t>
            </a:r>
            <a:endParaRPr kumimoji="1" lang="zh-CN" altLang="en-US" sz="800" dirty="0"/>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4"/>
          <p:cNvSpPr txBox="1"/>
          <p:nvPr>
            <p:custDataLst>
              <p:tags r:id="rId1"/>
            </p:custDataLst>
          </p:nvPr>
        </p:nvSpPr>
        <p:spPr>
          <a:xfrm>
            <a:off x="487680" y="266065"/>
            <a:ext cx="9779635" cy="375920"/>
          </a:xfrm>
          <a:prstGeom prst="rect">
            <a:avLst/>
          </a:prstGeom>
        </p:spPr>
        <p:txBody>
          <a:bodyPr vert="horz" wrap="square" lIns="0" tIns="7310" rIns="0" bIns="0">
            <a:spAutoFit/>
          </a:bodyPr>
          <a:lstStyle/>
          <a:p>
            <a:pPr marL="12700" lvl="0" algn="l">
              <a:spcBef>
                <a:spcPts val="95"/>
              </a:spcBef>
            </a:pPr>
            <a:r>
              <a:rPr lang="en-US" altLang="zh-CN" sz="2400" b="1" dirty="0">
                <a:solidFill>
                  <a:schemeClr val="bg2">
                    <a:lumMod val="50000"/>
                  </a:schemeClr>
                </a:solidFill>
                <a:latin typeface="微软雅黑" panose="020B0503020204020204" charset="-122"/>
                <a:ea typeface="微软雅黑" panose="020B0503020204020204" charset="-122"/>
                <a:sym typeface="+mn-ea"/>
              </a:rPr>
              <a:t>USB Videobar——support multiple installation methods</a:t>
            </a:r>
            <a:endParaRPr lang="en-US" altLang="zh-CN" sz="2400" b="1" dirty="0">
              <a:solidFill>
                <a:schemeClr val="bg2">
                  <a:lumMod val="50000"/>
                </a:schemeClr>
              </a:solidFill>
              <a:latin typeface="微软雅黑" panose="020B0503020204020204" charset="-122"/>
              <a:ea typeface="微软雅黑" panose="020B0503020204020204" charset="-122"/>
              <a:sym typeface="+mn-ea"/>
            </a:endParaRPr>
          </a:p>
        </p:txBody>
      </p:sp>
      <p:cxnSp>
        <p:nvCxnSpPr>
          <p:cNvPr id="61" name="直线连接符 38"/>
          <p:cNvCxnSpPr/>
          <p:nvPr>
            <p:custDataLst>
              <p:tags r:id="rId2"/>
            </p:custDataLst>
          </p:nvPr>
        </p:nvCxnSpPr>
        <p:spPr>
          <a:xfrm flipH="1" flipV="1">
            <a:off x="10701655" y="6372860"/>
            <a:ext cx="720090" cy="508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62" name="Text Box 44"/>
          <p:cNvSpPr txBox="1"/>
          <p:nvPr>
            <p:custDataLst>
              <p:tags r:id="rId3"/>
            </p:custDataLst>
          </p:nvPr>
        </p:nvSpPr>
        <p:spPr>
          <a:xfrm>
            <a:off x="10112375" y="6229985"/>
            <a:ext cx="770255" cy="301625"/>
          </a:xfrm>
          <a:prstGeom prst="rect">
            <a:avLst/>
          </a:prstGeom>
          <a:noFill/>
        </p:spPr>
        <p:txBody>
          <a:bodyPr wrap="square" rtlCol="0" anchor="t">
            <a:noAutofit/>
          </a:bodyPr>
          <a:lstStyle/>
          <a:p>
            <a:r>
              <a:rPr kumimoji="1" lang="en-US" altLang="zh-CN" sz="1200" dirty="0">
                <a:sym typeface="+mn-ea"/>
              </a:rPr>
              <a:t>RJ45</a:t>
            </a:r>
            <a:endParaRPr kumimoji="1" lang="en-US" altLang="zh-CN" sz="1200" dirty="0">
              <a:sym typeface="+mn-ea"/>
            </a:endParaRPr>
          </a:p>
        </p:txBody>
      </p:sp>
      <p:cxnSp>
        <p:nvCxnSpPr>
          <p:cNvPr id="63" name="直线连接符 38"/>
          <p:cNvCxnSpPr/>
          <p:nvPr>
            <p:custDataLst>
              <p:tags r:id="rId4"/>
            </p:custDataLst>
          </p:nvPr>
        </p:nvCxnSpPr>
        <p:spPr>
          <a:xfrm flipH="1" flipV="1">
            <a:off x="10701655" y="6642735"/>
            <a:ext cx="720090" cy="508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64" name="Text Box 44"/>
          <p:cNvSpPr txBox="1"/>
          <p:nvPr>
            <p:custDataLst>
              <p:tags r:id="rId5"/>
            </p:custDataLst>
          </p:nvPr>
        </p:nvSpPr>
        <p:spPr>
          <a:xfrm>
            <a:off x="10112375" y="6499860"/>
            <a:ext cx="770255" cy="301625"/>
          </a:xfrm>
          <a:prstGeom prst="rect">
            <a:avLst/>
          </a:prstGeom>
          <a:noFill/>
        </p:spPr>
        <p:txBody>
          <a:bodyPr wrap="square" rtlCol="0" anchor="t">
            <a:noAutofit/>
          </a:bodyPr>
          <a:lstStyle/>
          <a:p>
            <a:r>
              <a:rPr kumimoji="1" lang="en-US" altLang="zh-CN" sz="1200" dirty="0">
                <a:sym typeface="+mn-ea"/>
              </a:rPr>
              <a:t>USB</a:t>
            </a:r>
            <a:endParaRPr kumimoji="1" lang="en-US" altLang="zh-CN" sz="1200" dirty="0">
              <a:sym typeface="+mn-ea"/>
            </a:endParaRPr>
          </a:p>
        </p:txBody>
      </p:sp>
      <p:cxnSp>
        <p:nvCxnSpPr>
          <p:cNvPr id="65" name="直线连接符 38"/>
          <p:cNvCxnSpPr/>
          <p:nvPr>
            <p:custDataLst>
              <p:tags r:id="rId6"/>
            </p:custDataLst>
          </p:nvPr>
        </p:nvCxnSpPr>
        <p:spPr>
          <a:xfrm flipH="1" flipV="1">
            <a:off x="10701655" y="6106160"/>
            <a:ext cx="720090" cy="5080"/>
          </a:xfrm>
          <a:prstGeom prst="line">
            <a:avLst/>
          </a:prstGeom>
          <a:ln w="28575"/>
        </p:spPr>
        <p:style>
          <a:lnRef idx="3">
            <a:schemeClr val="accent1"/>
          </a:lnRef>
          <a:fillRef idx="0">
            <a:schemeClr val="accent1"/>
          </a:fillRef>
          <a:effectRef idx="2">
            <a:schemeClr val="accent1"/>
          </a:effectRef>
          <a:fontRef idx="minor">
            <a:schemeClr val="tx1"/>
          </a:fontRef>
        </p:style>
      </p:cxnSp>
      <p:sp>
        <p:nvSpPr>
          <p:cNvPr id="66" name="Text Box 44"/>
          <p:cNvSpPr txBox="1"/>
          <p:nvPr>
            <p:custDataLst>
              <p:tags r:id="rId7"/>
            </p:custDataLst>
          </p:nvPr>
        </p:nvSpPr>
        <p:spPr>
          <a:xfrm>
            <a:off x="10112375" y="5963285"/>
            <a:ext cx="770255" cy="301625"/>
          </a:xfrm>
          <a:prstGeom prst="rect">
            <a:avLst/>
          </a:prstGeom>
          <a:noFill/>
        </p:spPr>
        <p:txBody>
          <a:bodyPr wrap="square" rtlCol="0" anchor="t">
            <a:noAutofit/>
          </a:bodyPr>
          <a:lstStyle/>
          <a:p>
            <a:r>
              <a:rPr kumimoji="1" lang="en-US" altLang="zh-CN" sz="1200" dirty="0">
                <a:sym typeface="+mn-ea"/>
              </a:rPr>
              <a:t>HDMI</a:t>
            </a:r>
            <a:endParaRPr kumimoji="1" lang="en-US" altLang="zh-CN" sz="1200" dirty="0">
              <a:sym typeface="+mn-ea"/>
            </a:endParaRPr>
          </a:p>
        </p:txBody>
      </p:sp>
      <p:cxnSp>
        <p:nvCxnSpPr>
          <p:cNvPr id="2" name="直线连接符 38"/>
          <p:cNvCxnSpPr/>
          <p:nvPr/>
        </p:nvCxnSpPr>
        <p:spPr>
          <a:xfrm flipH="1">
            <a:off x="3168650" y="2447925"/>
            <a:ext cx="0" cy="544195"/>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文本框 115"/>
          <p:cNvSpPr txBox="1"/>
          <p:nvPr/>
        </p:nvSpPr>
        <p:spPr>
          <a:xfrm>
            <a:off x="490855" y="1286510"/>
            <a:ext cx="5133340" cy="368300"/>
          </a:xfrm>
          <a:prstGeom prst="rect">
            <a:avLst/>
          </a:prstGeom>
          <a:noFill/>
        </p:spPr>
        <p:txBody>
          <a:bodyPr wrap="square" rtlCol="0">
            <a:spAutoFit/>
          </a:bodyPr>
          <a:lstStyle/>
          <a:p>
            <a:pPr algn="ctr"/>
            <a:r>
              <a:rPr kumimoji="1" lang="en-US" altLang="zh-CN" b="1" dirty="0" err="1"/>
              <a:t>Wired BYOD Model</a:t>
            </a:r>
            <a:r>
              <a:rPr kumimoji="1" lang="zh-CN" altLang="en-US" b="1" dirty="0" err="1"/>
              <a:t>（</a:t>
            </a:r>
            <a:r>
              <a:rPr kumimoji="1" lang="en-US" altLang="zh-CN" b="1" dirty="0" err="1">
                <a:sym typeface="+mn-ea"/>
              </a:rPr>
              <a:t>USB</a:t>
            </a:r>
            <a:r>
              <a:rPr kumimoji="1" lang="zh-CN" altLang="en-US" b="1" dirty="0" err="1">
                <a:sym typeface="+mn-ea"/>
              </a:rPr>
              <a:t> Cable</a:t>
            </a:r>
            <a:r>
              <a:rPr kumimoji="1" lang="en-US" altLang="zh-CN" b="1" dirty="0" err="1">
                <a:sym typeface="+mn-ea"/>
              </a:rPr>
              <a:t> way</a:t>
            </a:r>
            <a:r>
              <a:rPr kumimoji="1" lang="zh-CN" altLang="en-US" b="1" dirty="0" err="1"/>
              <a:t>）</a:t>
            </a:r>
            <a:endParaRPr kumimoji="1" lang="zh-CN" altLang="en-US" b="1" dirty="0" err="1"/>
          </a:p>
        </p:txBody>
      </p:sp>
      <p:pic>
        <p:nvPicPr>
          <p:cNvPr id="6" name="图片 9" descr="/Users/scarlettguo/Library/Containers/com.kingsoft.wpsoffice.mac/Data/tmp/picturecompress_20240712141804/output_1.pngoutput_1"/>
          <p:cNvPicPr>
            <a:picLocks noChangeAspect="1"/>
          </p:cNvPicPr>
          <p:nvPr>
            <p:custDataLst>
              <p:tags r:id="rId8"/>
            </p:custDataLst>
          </p:nvPr>
        </p:nvPicPr>
        <p:blipFill>
          <a:blip r:embed="rId9">
            <a:lum bright="-6000"/>
          </a:blip>
          <a:srcRect/>
          <a:stretch>
            <a:fillRect/>
          </a:stretch>
        </p:blipFill>
        <p:spPr>
          <a:xfrm>
            <a:off x="2959100" y="2255520"/>
            <a:ext cx="1706880" cy="302260"/>
          </a:xfrm>
          <a:prstGeom prst="rect">
            <a:avLst/>
          </a:prstGeom>
        </p:spPr>
      </p:pic>
      <p:sp>
        <p:nvSpPr>
          <p:cNvPr id="7" name="文本框 115"/>
          <p:cNvSpPr txBox="1"/>
          <p:nvPr>
            <p:custDataLst>
              <p:tags r:id="rId10"/>
            </p:custDataLst>
          </p:nvPr>
        </p:nvSpPr>
        <p:spPr>
          <a:xfrm>
            <a:off x="6193790" y="1286510"/>
            <a:ext cx="5133340" cy="368300"/>
          </a:xfrm>
          <a:prstGeom prst="rect">
            <a:avLst/>
          </a:prstGeom>
          <a:noFill/>
        </p:spPr>
        <p:txBody>
          <a:bodyPr wrap="square" rtlCol="0">
            <a:spAutoFit/>
          </a:bodyPr>
          <a:lstStyle/>
          <a:p>
            <a:pPr algn="ctr"/>
            <a:r>
              <a:rPr kumimoji="1" lang="en-US" altLang="zh-CN" b="1" dirty="0" err="1"/>
              <a:t>Wireless BYOD Model</a:t>
            </a:r>
            <a:r>
              <a:rPr kumimoji="1" lang="zh-CN" altLang="en-US" b="1" dirty="0" err="1"/>
              <a:t>（</a:t>
            </a:r>
            <a:r>
              <a:rPr kumimoji="1" lang="en-US" altLang="zh-CN" b="1" dirty="0" err="1"/>
              <a:t>USB</a:t>
            </a:r>
            <a:r>
              <a:rPr kumimoji="1" lang="zh-CN" altLang="en-US" b="1" dirty="0" err="1"/>
              <a:t> Cable</a:t>
            </a:r>
            <a:r>
              <a:rPr kumimoji="1" lang="en-US" altLang="zh-CN" b="1" dirty="0" err="1"/>
              <a:t> way</a:t>
            </a:r>
            <a:r>
              <a:rPr kumimoji="1" lang="zh-CN" altLang="en-US" b="1" dirty="0" err="1"/>
              <a:t>）</a:t>
            </a:r>
            <a:endParaRPr kumimoji="1" lang="zh-CN" altLang="en-US" b="1" dirty="0" err="1"/>
          </a:p>
        </p:txBody>
      </p:sp>
      <p:cxnSp>
        <p:nvCxnSpPr>
          <p:cNvPr id="8" name="直线连接符 38"/>
          <p:cNvCxnSpPr/>
          <p:nvPr/>
        </p:nvCxnSpPr>
        <p:spPr>
          <a:xfrm flipH="1">
            <a:off x="3561715" y="3848100"/>
            <a:ext cx="0" cy="82800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pic>
        <p:nvPicPr>
          <p:cNvPr id="11" name="图片 120"/>
          <p:cNvPicPr>
            <a:picLocks noChangeAspect="1"/>
          </p:cNvPicPr>
          <p:nvPr/>
        </p:nvPicPr>
        <p:blipFill>
          <a:blip r:embed="rId11">
            <a:clrChange>
              <a:clrFrom>
                <a:srgbClr val="FFFFFF">
                  <a:alpha val="100000"/>
                </a:srgbClr>
              </a:clrFrom>
              <a:clrTo>
                <a:srgbClr val="FFFFFF">
                  <a:alpha val="100000"/>
                  <a:alpha val="0"/>
                </a:srgbClr>
              </a:clrTo>
            </a:clrChange>
          </a:blip>
          <a:stretch>
            <a:fillRect/>
          </a:stretch>
        </p:blipFill>
        <p:spPr>
          <a:xfrm>
            <a:off x="3418205" y="4578350"/>
            <a:ext cx="773430" cy="578485"/>
          </a:xfrm>
          <a:prstGeom prst="rect">
            <a:avLst/>
          </a:prstGeom>
        </p:spPr>
      </p:pic>
      <p:sp>
        <p:nvSpPr>
          <p:cNvPr id="14" name="文本框 13"/>
          <p:cNvSpPr txBox="1"/>
          <p:nvPr/>
        </p:nvSpPr>
        <p:spPr>
          <a:xfrm>
            <a:off x="1208405" y="3235960"/>
            <a:ext cx="1565275" cy="306705"/>
          </a:xfrm>
          <a:prstGeom prst="rect">
            <a:avLst/>
          </a:prstGeom>
          <a:noFill/>
        </p:spPr>
        <p:txBody>
          <a:bodyPr wrap="square" rtlCol="0">
            <a:spAutoFit/>
          </a:bodyPr>
          <a:lstStyle/>
          <a:p>
            <a:r>
              <a:rPr lang="en-US" altLang="zh-CN" sz="1400">
                <a:latin typeface="Nexa" panose="00000A00000000000000" pitchFamily="50" charset="0"/>
                <a:cs typeface="Nexa" panose="00000A00000000000000" pitchFamily="50" charset="0"/>
              </a:rPr>
              <a:t>Display CMA </a:t>
            </a:r>
            <a:endParaRPr lang="en-US" altLang="zh-CN" sz="1400">
              <a:latin typeface="Nexa" panose="00000A00000000000000" pitchFamily="50" charset="0"/>
              <a:cs typeface="Nexa" panose="00000A00000000000000" pitchFamily="50" charset="0"/>
            </a:endParaRPr>
          </a:p>
        </p:txBody>
      </p:sp>
      <p:sp>
        <p:nvSpPr>
          <p:cNvPr id="15" name="文本框 14"/>
          <p:cNvSpPr txBox="1"/>
          <p:nvPr/>
        </p:nvSpPr>
        <p:spPr>
          <a:xfrm>
            <a:off x="1208405" y="2280920"/>
            <a:ext cx="1135380" cy="306705"/>
          </a:xfrm>
          <a:prstGeom prst="rect">
            <a:avLst/>
          </a:prstGeom>
          <a:noFill/>
        </p:spPr>
        <p:txBody>
          <a:bodyPr wrap="square" rtlCol="0">
            <a:spAutoFit/>
          </a:bodyPr>
          <a:lstStyle/>
          <a:p>
            <a:r>
              <a:rPr lang="en-US" altLang="zh-CN" sz="1400">
                <a:latin typeface="Nexa" panose="00000A00000000000000" pitchFamily="50" charset="0"/>
                <a:cs typeface="Nexa" panose="00000A00000000000000" pitchFamily="50" charset="0"/>
              </a:rPr>
              <a:t>XBar U50</a:t>
            </a:r>
            <a:endParaRPr lang="en-US" altLang="zh-CN" sz="1400">
              <a:latin typeface="Nexa" panose="00000A00000000000000" pitchFamily="50" charset="0"/>
              <a:cs typeface="Nexa" panose="00000A00000000000000" pitchFamily="50" charset="0"/>
            </a:endParaRPr>
          </a:p>
        </p:txBody>
      </p:sp>
      <p:sp>
        <p:nvSpPr>
          <p:cNvPr id="16" name="文本框 15"/>
          <p:cNvSpPr txBox="1"/>
          <p:nvPr/>
        </p:nvSpPr>
        <p:spPr>
          <a:xfrm>
            <a:off x="1315085" y="4779010"/>
            <a:ext cx="1250315" cy="306705"/>
          </a:xfrm>
          <a:prstGeom prst="rect">
            <a:avLst/>
          </a:prstGeom>
          <a:noFill/>
        </p:spPr>
        <p:txBody>
          <a:bodyPr wrap="square" rtlCol="0">
            <a:spAutoFit/>
          </a:bodyPr>
          <a:lstStyle/>
          <a:p>
            <a:r>
              <a:rPr lang="en-US" altLang="zh-CN" sz="1400">
                <a:latin typeface="Nexa" panose="00000A00000000000000" pitchFamily="50" charset="0"/>
                <a:cs typeface="Nexa" panose="00000A00000000000000" pitchFamily="50" charset="0"/>
              </a:rPr>
              <a:t>Laptop</a:t>
            </a:r>
            <a:endParaRPr lang="en-US" altLang="zh-CN" sz="1400">
              <a:latin typeface="Nexa" panose="00000A00000000000000" pitchFamily="50" charset="0"/>
              <a:cs typeface="Nexa" panose="00000A00000000000000" pitchFamily="50" charset="0"/>
            </a:endParaRPr>
          </a:p>
        </p:txBody>
      </p:sp>
      <p:sp>
        <p:nvSpPr>
          <p:cNvPr id="17" name="文本框 16"/>
          <p:cNvSpPr txBox="1"/>
          <p:nvPr/>
        </p:nvSpPr>
        <p:spPr>
          <a:xfrm>
            <a:off x="3245485" y="2557780"/>
            <a:ext cx="1135380" cy="275590"/>
          </a:xfrm>
          <a:prstGeom prst="rect">
            <a:avLst/>
          </a:prstGeom>
          <a:noFill/>
        </p:spPr>
        <p:txBody>
          <a:bodyPr wrap="square" rtlCol="0">
            <a:spAutoFit/>
          </a:bodyPr>
          <a:lstStyle/>
          <a:p>
            <a:r>
              <a:rPr lang="en-US" altLang="zh-CN" sz="1200">
                <a:latin typeface="Nexa" panose="00000A00000000000000" pitchFamily="50" charset="0"/>
                <a:cs typeface="Nexa" panose="00000A00000000000000" pitchFamily="50" charset="0"/>
              </a:rPr>
              <a:t>USB B to A</a:t>
            </a:r>
            <a:endParaRPr lang="en-US" altLang="zh-CN" sz="1200">
              <a:latin typeface="Nexa" panose="00000A00000000000000" pitchFamily="50" charset="0"/>
              <a:cs typeface="Nexa" panose="00000A00000000000000" pitchFamily="50" charset="0"/>
            </a:endParaRPr>
          </a:p>
        </p:txBody>
      </p:sp>
      <p:sp>
        <p:nvSpPr>
          <p:cNvPr id="18" name="文本框 17"/>
          <p:cNvSpPr txBox="1"/>
          <p:nvPr/>
        </p:nvSpPr>
        <p:spPr>
          <a:xfrm>
            <a:off x="3561715" y="4302760"/>
            <a:ext cx="1135380" cy="275590"/>
          </a:xfrm>
          <a:prstGeom prst="rect">
            <a:avLst/>
          </a:prstGeom>
          <a:noFill/>
        </p:spPr>
        <p:txBody>
          <a:bodyPr wrap="square" rtlCol="0">
            <a:spAutoFit/>
          </a:bodyPr>
          <a:lstStyle/>
          <a:p>
            <a:r>
              <a:rPr lang="en-US" altLang="zh-CN" sz="1200">
                <a:latin typeface="Nexa" panose="00000A00000000000000" pitchFamily="50" charset="0"/>
                <a:cs typeface="Nexa" panose="00000A00000000000000" pitchFamily="50" charset="0"/>
              </a:rPr>
              <a:t>USB C to C</a:t>
            </a:r>
            <a:endParaRPr lang="en-US" altLang="zh-CN" sz="1200">
              <a:latin typeface="Nexa" panose="00000A00000000000000" pitchFamily="50" charset="0"/>
              <a:cs typeface="Nexa" panose="00000A00000000000000" pitchFamily="50" charset="0"/>
            </a:endParaRPr>
          </a:p>
        </p:txBody>
      </p:sp>
      <p:cxnSp>
        <p:nvCxnSpPr>
          <p:cNvPr id="23" name="直线连接符 38"/>
          <p:cNvCxnSpPr/>
          <p:nvPr/>
        </p:nvCxnSpPr>
        <p:spPr>
          <a:xfrm flipH="1">
            <a:off x="8877935" y="3176270"/>
            <a:ext cx="0" cy="544195"/>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pic>
        <p:nvPicPr>
          <p:cNvPr id="24" name="图片 14"/>
          <p:cNvPicPr>
            <a:picLocks noChangeAspect="1"/>
          </p:cNvPicPr>
          <p:nvPr/>
        </p:nvPicPr>
        <p:blipFill>
          <a:blip r:embed="rId12"/>
          <a:stretch>
            <a:fillRect/>
          </a:stretch>
        </p:blipFill>
        <p:spPr>
          <a:xfrm>
            <a:off x="8705850" y="2294255"/>
            <a:ext cx="1707515" cy="979170"/>
          </a:xfrm>
          <a:prstGeom prst="rect">
            <a:avLst/>
          </a:prstGeom>
        </p:spPr>
      </p:pic>
      <p:pic>
        <p:nvPicPr>
          <p:cNvPr id="25" name="图片 9" descr="/Users/scarlettguo/Library/Containers/com.kingsoft.wpsoffice.mac/Data/tmp/picturecompress_20240712141804/output_1.pngoutput_1"/>
          <p:cNvPicPr>
            <a:picLocks noChangeAspect="1"/>
          </p:cNvPicPr>
          <p:nvPr>
            <p:custDataLst>
              <p:tags r:id="rId13"/>
            </p:custDataLst>
          </p:nvPr>
        </p:nvPicPr>
        <p:blipFill>
          <a:blip r:embed="rId9">
            <a:lum bright="-6000"/>
          </a:blip>
          <a:srcRect/>
          <a:stretch>
            <a:fillRect/>
          </a:stretch>
        </p:blipFill>
        <p:spPr>
          <a:xfrm>
            <a:off x="8705850" y="3513455"/>
            <a:ext cx="1706880" cy="302260"/>
          </a:xfrm>
          <a:prstGeom prst="rect">
            <a:avLst/>
          </a:prstGeom>
        </p:spPr>
      </p:pic>
      <p:pic>
        <p:nvPicPr>
          <p:cNvPr id="27" name="图片 120"/>
          <p:cNvPicPr>
            <a:picLocks noChangeAspect="1"/>
          </p:cNvPicPr>
          <p:nvPr/>
        </p:nvPicPr>
        <p:blipFill>
          <a:blip r:embed="rId11">
            <a:clrChange>
              <a:clrFrom>
                <a:srgbClr val="FFFFFF">
                  <a:alpha val="100000"/>
                </a:srgbClr>
              </a:clrFrom>
              <a:clrTo>
                <a:srgbClr val="FFFFFF">
                  <a:alpha val="100000"/>
                  <a:alpha val="0"/>
                </a:srgbClr>
              </a:clrTo>
            </a:clrChange>
          </a:blip>
          <a:stretch>
            <a:fillRect/>
          </a:stretch>
        </p:blipFill>
        <p:spPr>
          <a:xfrm>
            <a:off x="9171940" y="4501515"/>
            <a:ext cx="773430" cy="578485"/>
          </a:xfrm>
          <a:prstGeom prst="rect">
            <a:avLst/>
          </a:prstGeom>
        </p:spPr>
      </p:pic>
      <p:pic>
        <p:nvPicPr>
          <p:cNvPr id="28" name="图片 27"/>
          <p:cNvPicPr>
            <a:picLocks noChangeAspect="1"/>
          </p:cNvPicPr>
          <p:nvPr/>
        </p:nvPicPr>
        <p:blipFill>
          <a:blip r:embed="rId14"/>
          <a:stretch>
            <a:fillRect/>
          </a:stretch>
        </p:blipFill>
        <p:spPr>
          <a:xfrm>
            <a:off x="8470900" y="2102485"/>
            <a:ext cx="234950" cy="279400"/>
          </a:xfrm>
          <a:prstGeom prst="rect">
            <a:avLst/>
          </a:prstGeom>
        </p:spPr>
      </p:pic>
      <p:pic>
        <p:nvPicPr>
          <p:cNvPr id="29" name="图片 28"/>
          <p:cNvPicPr>
            <a:picLocks noChangeAspect="1"/>
          </p:cNvPicPr>
          <p:nvPr/>
        </p:nvPicPr>
        <p:blipFill>
          <a:blip r:embed="rId15"/>
          <a:stretch>
            <a:fillRect/>
          </a:stretch>
        </p:blipFill>
        <p:spPr>
          <a:xfrm>
            <a:off x="8319135" y="4665980"/>
            <a:ext cx="673100" cy="393700"/>
          </a:xfrm>
          <a:prstGeom prst="rect">
            <a:avLst/>
          </a:prstGeom>
        </p:spPr>
      </p:pic>
      <p:sp>
        <p:nvSpPr>
          <p:cNvPr id="30" name="文本框 29"/>
          <p:cNvSpPr txBox="1"/>
          <p:nvPr/>
        </p:nvSpPr>
        <p:spPr>
          <a:xfrm>
            <a:off x="6962140" y="2445385"/>
            <a:ext cx="1565275" cy="306705"/>
          </a:xfrm>
          <a:prstGeom prst="rect">
            <a:avLst/>
          </a:prstGeom>
          <a:noFill/>
        </p:spPr>
        <p:txBody>
          <a:bodyPr wrap="square" rtlCol="0">
            <a:spAutoFit/>
          </a:bodyPr>
          <a:lstStyle/>
          <a:p>
            <a:r>
              <a:rPr lang="en-US" altLang="zh-CN" sz="1400">
                <a:latin typeface="Nexa" panose="00000A00000000000000" pitchFamily="50" charset="0"/>
                <a:cs typeface="Nexa" panose="00000A00000000000000" pitchFamily="50" charset="0"/>
                <a:sym typeface="+mn-ea"/>
              </a:rPr>
              <a:t>Display CMA </a:t>
            </a:r>
            <a:endParaRPr lang="en-US" altLang="zh-CN" sz="1400">
              <a:latin typeface="Nexa" panose="00000A00000000000000" pitchFamily="50" charset="0"/>
              <a:cs typeface="Nexa" panose="00000A00000000000000" pitchFamily="50" charset="0"/>
              <a:sym typeface="+mn-ea"/>
            </a:endParaRPr>
          </a:p>
        </p:txBody>
      </p:sp>
      <p:grpSp>
        <p:nvGrpSpPr>
          <p:cNvPr id="12" name="组合 11"/>
          <p:cNvGrpSpPr/>
          <p:nvPr/>
        </p:nvGrpSpPr>
        <p:grpSpPr>
          <a:xfrm>
            <a:off x="6962140" y="3509010"/>
            <a:ext cx="1356995" cy="1529080"/>
            <a:chOff x="10964" y="5526"/>
            <a:chExt cx="2137" cy="2408"/>
          </a:xfrm>
        </p:grpSpPr>
        <p:sp>
          <p:nvSpPr>
            <p:cNvPr id="32" name="文本框 31"/>
            <p:cNvSpPr txBox="1"/>
            <p:nvPr/>
          </p:nvSpPr>
          <p:spPr>
            <a:xfrm>
              <a:off x="11132" y="5526"/>
              <a:ext cx="1788" cy="483"/>
            </a:xfrm>
            <a:prstGeom prst="rect">
              <a:avLst/>
            </a:prstGeom>
            <a:noFill/>
          </p:spPr>
          <p:txBody>
            <a:bodyPr wrap="square" rtlCol="0">
              <a:spAutoFit/>
            </a:bodyPr>
            <a:lstStyle/>
            <a:p>
              <a:r>
                <a:rPr lang="en-US" altLang="zh-CN" sz="1400">
                  <a:latin typeface="Nexa" panose="00000A00000000000000" pitchFamily="50" charset="0"/>
                  <a:cs typeface="Nexa" panose="00000A00000000000000" pitchFamily="50" charset="0"/>
                </a:rPr>
                <a:t>XBar U50</a:t>
              </a:r>
              <a:endParaRPr lang="en-US" altLang="zh-CN" sz="1400">
                <a:latin typeface="Nexa" panose="00000A00000000000000" pitchFamily="50" charset="0"/>
                <a:cs typeface="Nexa" panose="00000A00000000000000" pitchFamily="50" charset="0"/>
              </a:endParaRPr>
            </a:p>
          </p:txBody>
        </p:sp>
        <p:sp>
          <p:nvSpPr>
            <p:cNvPr id="33" name="文本框 32"/>
            <p:cNvSpPr txBox="1"/>
            <p:nvPr/>
          </p:nvSpPr>
          <p:spPr>
            <a:xfrm>
              <a:off x="10964" y="7451"/>
              <a:ext cx="2137" cy="483"/>
            </a:xfrm>
            <a:prstGeom prst="rect">
              <a:avLst/>
            </a:prstGeom>
            <a:noFill/>
          </p:spPr>
          <p:txBody>
            <a:bodyPr wrap="square" rtlCol="0">
              <a:spAutoFit/>
            </a:bodyPr>
            <a:lstStyle/>
            <a:p>
              <a:r>
                <a:rPr lang="en-US" altLang="zh-CN" sz="1400">
                  <a:latin typeface="Nexa" panose="00000A00000000000000" pitchFamily="50" charset="0"/>
                  <a:cs typeface="Nexa" panose="00000A00000000000000" pitchFamily="50" charset="0"/>
                </a:rPr>
                <a:t>WT13&amp;WT15</a:t>
              </a:r>
              <a:endParaRPr lang="en-US" altLang="zh-CN" sz="1400">
                <a:latin typeface="Nexa" panose="00000A00000000000000" pitchFamily="50" charset="0"/>
                <a:cs typeface="Nexa" panose="00000A00000000000000" pitchFamily="50" charset="0"/>
              </a:endParaRPr>
            </a:p>
          </p:txBody>
        </p:sp>
      </p:grpSp>
      <p:sp>
        <p:nvSpPr>
          <p:cNvPr id="34" name="文本框 33"/>
          <p:cNvSpPr txBox="1"/>
          <p:nvPr/>
        </p:nvSpPr>
        <p:spPr>
          <a:xfrm>
            <a:off x="8877935" y="3286125"/>
            <a:ext cx="1135380" cy="275590"/>
          </a:xfrm>
          <a:prstGeom prst="rect">
            <a:avLst/>
          </a:prstGeom>
          <a:noFill/>
        </p:spPr>
        <p:txBody>
          <a:bodyPr wrap="square" rtlCol="0">
            <a:spAutoFit/>
          </a:bodyPr>
          <a:lstStyle/>
          <a:p>
            <a:r>
              <a:rPr lang="en-US" altLang="zh-CN" sz="1200">
                <a:latin typeface="Nexa" panose="00000A00000000000000" pitchFamily="50" charset="0"/>
                <a:cs typeface="Nexa" panose="00000A00000000000000" pitchFamily="50" charset="0"/>
              </a:rPr>
              <a:t>USB B to A</a:t>
            </a:r>
            <a:endParaRPr lang="en-US" altLang="zh-CN" sz="1200">
              <a:latin typeface="Nexa" panose="00000A00000000000000" pitchFamily="50" charset="0"/>
              <a:cs typeface="Nexa" panose="00000A00000000000000" pitchFamily="50" charset="0"/>
            </a:endParaRPr>
          </a:p>
        </p:txBody>
      </p:sp>
      <p:pic>
        <p:nvPicPr>
          <p:cNvPr id="5" name="图片 14"/>
          <p:cNvPicPr>
            <a:picLocks noChangeAspect="1"/>
          </p:cNvPicPr>
          <p:nvPr/>
        </p:nvPicPr>
        <p:blipFill>
          <a:blip r:embed="rId12"/>
          <a:stretch>
            <a:fillRect/>
          </a:stretch>
        </p:blipFill>
        <p:spPr>
          <a:xfrm>
            <a:off x="2959100" y="2893060"/>
            <a:ext cx="1707515" cy="979170"/>
          </a:xfrm>
          <a:prstGeom prst="rect">
            <a:avLst/>
          </a:prstGeom>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4"/>
          <p:cNvSpPr txBox="1"/>
          <p:nvPr>
            <p:custDataLst>
              <p:tags r:id="rId1"/>
            </p:custDataLst>
          </p:nvPr>
        </p:nvSpPr>
        <p:spPr>
          <a:xfrm>
            <a:off x="487680" y="266065"/>
            <a:ext cx="9349105" cy="375920"/>
          </a:xfrm>
          <a:prstGeom prst="rect">
            <a:avLst/>
          </a:prstGeom>
        </p:spPr>
        <p:txBody>
          <a:bodyPr vert="horz" wrap="square" lIns="0" tIns="7310" rIns="0" bIns="0">
            <a:spAutoFit/>
          </a:bodyPr>
          <a:lstStyle/>
          <a:p>
            <a:pPr marL="12700" lvl="0" algn="l">
              <a:spcBef>
                <a:spcPts val="95"/>
              </a:spcBef>
            </a:pPr>
            <a:r>
              <a:rPr lang="en-US" altLang="zh-CN" sz="2400" b="1" dirty="0">
                <a:solidFill>
                  <a:schemeClr val="bg2">
                    <a:lumMod val="50000"/>
                  </a:schemeClr>
                </a:solidFill>
                <a:latin typeface="微软雅黑" panose="020B0503020204020204" charset="-122"/>
                <a:ea typeface="微软雅黑" panose="020B0503020204020204" charset="-122"/>
                <a:sym typeface="+mn-ea"/>
              </a:rPr>
              <a:t>USB Videobar——</a:t>
            </a:r>
            <a:r>
              <a:rPr lang="zh-CN" altLang="en-US" sz="2400" b="1" dirty="0">
                <a:solidFill>
                  <a:schemeClr val="bg2">
                    <a:lumMod val="50000"/>
                  </a:schemeClr>
                </a:solidFill>
                <a:latin typeface="微软雅黑" panose="020B0503020204020204" charset="-122"/>
                <a:ea typeface="微软雅黑" panose="020B0503020204020204" charset="-122"/>
                <a:sym typeface="+mn-ea"/>
              </a:rPr>
              <a:t>对于影像不断探索与极致设计的追求</a:t>
            </a:r>
            <a:endParaRPr lang="zh-CN" altLang="en-US" sz="2400" b="1" dirty="0">
              <a:solidFill>
                <a:schemeClr val="bg2">
                  <a:lumMod val="50000"/>
                </a:schemeClr>
              </a:solidFill>
              <a:latin typeface="微软雅黑" panose="020B0503020204020204" charset="-122"/>
              <a:ea typeface="微软雅黑" panose="020B0503020204020204" charset="-122"/>
              <a:sym typeface="+mn-ea"/>
            </a:endParaRPr>
          </a:p>
        </p:txBody>
      </p:sp>
      <p:grpSp>
        <p:nvGrpSpPr>
          <p:cNvPr id="3" name="组合 2"/>
          <p:cNvGrpSpPr/>
          <p:nvPr/>
        </p:nvGrpSpPr>
        <p:grpSpPr>
          <a:xfrm>
            <a:off x="0" y="1621790"/>
            <a:ext cx="12192000" cy="4457700"/>
            <a:chOff x="0" y="3780"/>
            <a:chExt cx="19200" cy="7020"/>
          </a:xfrm>
        </p:grpSpPr>
        <p:pic>
          <p:nvPicPr>
            <p:cNvPr id="89" name="图片 88"/>
            <p:cNvPicPr/>
            <p:nvPr>
              <p:custDataLst>
                <p:tags r:id="rId2"/>
              </p:custDataLst>
            </p:nvPr>
          </p:nvPicPr>
          <p:blipFill>
            <a:blip r:embed="rId3"/>
            <a:stretch>
              <a:fillRect/>
            </a:stretch>
          </p:blipFill>
          <p:spPr>
            <a:xfrm>
              <a:off x="0" y="3780"/>
              <a:ext cx="19200" cy="7020"/>
            </a:xfrm>
            <a:prstGeom prst="rect">
              <a:avLst/>
            </a:prstGeom>
          </p:spPr>
        </p:pic>
        <p:grpSp>
          <p:nvGrpSpPr>
            <p:cNvPr id="90" name="组合 89"/>
            <p:cNvGrpSpPr/>
            <p:nvPr/>
          </p:nvGrpSpPr>
          <p:grpSpPr>
            <a:xfrm>
              <a:off x="1222" y="5528"/>
              <a:ext cx="5245" cy="5025"/>
              <a:chOff x="11261" y="7255"/>
              <a:chExt cx="5245" cy="5025"/>
            </a:xfrm>
          </p:grpSpPr>
          <p:sp>
            <p:nvSpPr>
              <p:cNvPr id="91" name="文本框 90"/>
              <p:cNvSpPr txBox="1"/>
              <p:nvPr/>
            </p:nvSpPr>
            <p:spPr>
              <a:xfrm>
                <a:off x="11261" y="10937"/>
                <a:ext cx="4860" cy="1343"/>
              </a:xfrm>
              <a:prstGeom prst="rect">
                <a:avLst/>
              </a:prstGeom>
              <a:noFill/>
            </p:spPr>
            <p:txBody>
              <a:bodyPr wrap="square" rtlCol="0">
                <a:noAutofit/>
              </a:bodyPr>
              <a:lstStyle/>
              <a:p>
                <a:r>
                  <a:rPr lang="en-US" sz="2800" b="1">
                    <a:solidFill>
                      <a:schemeClr val="accent4"/>
                    </a:solidFill>
                    <a:latin typeface="Nexa" panose="00000A00000000000000" pitchFamily="50" charset="0"/>
                    <a:cs typeface="Nexa" panose="00000A00000000000000" pitchFamily="50" charset="0"/>
                  </a:rPr>
                  <a:t>F 2.4  </a:t>
                </a:r>
                <a:endParaRPr lang="en-US" sz="2800" b="1">
                  <a:solidFill>
                    <a:schemeClr val="accent4"/>
                  </a:solidFill>
                  <a:latin typeface="Nexa" panose="00000A00000000000000" pitchFamily="50" charset="0"/>
                  <a:cs typeface="Nexa" panose="00000A00000000000000" pitchFamily="50" charset="0"/>
                </a:endParaRPr>
              </a:p>
              <a:p>
                <a:r>
                  <a:rPr lang="en-US" sz="1600" b="1">
                    <a:solidFill>
                      <a:schemeClr val="accent4"/>
                    </a:solidFill>
                    <a:latin typeface="Nexa" panose="00000A00000000000000" pitchFamily="50" charset="0"/>
                    <a:cs typeface="Nexa" panose="00000A00000000000000" pitchFamily="50" charset="0"/>
                  </a:rPr>
                  <a:t>Extra large aperture</a:t>
                </a:r>
                <a:endParaRPr lang="en-US" sz="1600" b="1">
                  <a:solidFill>
                    <a:schemeClr val="accent4"/>
                  </a:solidFill>
                  <a:latin typeface="Nexa" panose="00000A00000000000000" pitchFamily="50" charset="0"/>
                  <a:cs typeface="Nexa" panose="00000A00000000000000" pitchFamily="50" charset="0"/>
                </a:endParaRPr>
              </a:p>
            </p:txBody>
          </p:sp>
          <p:sp>
            <p:nvSpPr>
              <p:cNvPr id="93" name="文本框 92"/>
              <p:cNvSpPr txBox="1"/>
              <p:nvPr/>
            </p:nvSpPr>
            <p:spPr>
              <a:xfrm>
                <a:off x="11271" y="7255"/>
                <a:ext cx="5235" cy="1924"/>
              </a:xfrm>
              <a:prstGeom prst="rect">
                <a:avLst/>
              </a:prstGeom>
              <a:noFill/>
            </p:spPr>
            <p:txBody>
              <a:bodyPr wrap="square" rtlCol="0">
                <a:noAutofit/>
              </a:bodyPr>
              <a:lstStyle/>
              <a:p>
                <a:r>
                  <a:rPr lang="en-US" sz="2800" b="1">
                    <a:solidFill>
                      <a:schemeClr val="accent4"/>
                    </a:solidFill>
                    <a:latin typeface="Nexa" panose="00000A00000000000000" pitchFamily="50" charset="0"/>
                    <a:cs typeface="Nexa" panose="00000A00000000000000" pitchFamily="50" charset="0"/>
                  </a:rPr>
                  <a:t>2500 TV line</a:t>
                </a:r>
                <a:endParaRPr lang="en-US" sz="2800" b="1">
                  <a:solidFill>
                    <a:schemeClr val="accent4"/>
                  </a:solidFill>
                  <a:latin typeface="Nexa" panose="00000A00000000000000" pitchFamily="50" charset="0"/>
                  <a:cs typeface="Nexa" panose="00000A00000000000000" pitchFamily="50" charset="0"/>
                </a:endParaRPr>
              </a:p>
              <a:p>
                <a:r>
                  <a:rPr lang="en-US" sz="1600" b="1">
                    <a:solidFill>
                      <a:schemeClr val="accent4"/>
                    </a:solidFill>
                    <a:latin typeface="Nexa" panose="00000A00000000000000" pitchFamily="50" charset="0"/>
                    <a:cs typeface="Nexa" panose="00000A00000000000000" pitchFamily="50" charset="0"/>
                    <a:sym typeface="+mn-ea"/>
                  </a:rPr>
                  <a:t>12pcs </a:t>
                </a:r>
                <a:r>
                  <a:rPr lang="en-US" sz="1600" b="1">
                    <a:solidFill>
                      <a:schemeClr val="accent4"/>
                    </a:solidFill>
                    <a:latin typeface="Nexa" panose="00000A00000000000000" pitchFamily="50" charset="0"/>
                    <a:cs typeface="Nexa" panose="00000A00000000000000" pitchFamily="50" charset="0"/>
                  </a:rPr>
                  <a:t>Optical lens architecture</a:t>
                </a:r>
                <a:endParaRPr lang="en-US" sz="1600" b="1">
                  <a:solidFill>
                    <a:schemeClr val="accent4"/>
                  </a:solidFill>
                  <a:latin typeface="Nexa" panose="00000A00000000000000" pitchFamily="50" charset="0"/>
                  <a:cs typeface="Nexa" panose="00000A00000000000000" pitchFamily="50" charset="0"/>
                </a:endParaRPr>
              </a:p>
              <a:p>
                <a:r>
                  <a:rPr lang="en-US" sz="1600" b="1">
                    <a:solidFill>
                      <a:schemeClr val="accent4"/>
                    </a:solidFill>
                    <a:latin typeface="Nexa" panose="00000A00000000000000" pitchFamily="50" charset="0"/>
                    <a:cs typeface="Nexa" panose="00000A00000000000000" pitchFamily="50" charset="0"/>
                  </a:rPr>
                  <a:t>over industry 20% </a:t>
                </a:r>
                <a:endParaRPr lang="en-US" sz="1600" b="1">
                  <a:solidFill>
                    <a:schemeClr val="accent4"/>
                  </a:solidFill>
                  <a:latin typeface="Nexa" panose="00000A00000000000000" pitchFamily="50" charset="0"/>
                  <a:cs typeface="Nexa" panose="00000A00000000000000" pitchFamily="50" charset="0"/>
                </a:endParaRPr>
              </a:p>
            </p:txBody>
          </p:sp>
          <p:sp>
            <p:nvSpPr>
              <p:cNvPr id="94" name="文本框 93"/>
              <p:cNvSpPr txBox="1"/>
              <p:nvPr/>
            </p:nvSpPr>
            <p:spPr>
              <a:xfrm>
                <a:off x="11271" y="9211"/>
                <a:ext cx="5066" cy="1312"/>
              </a:xfrm>
              <a:prstGeom prst="rect">
                <a:avLst/>
              </a:prstGeom>
              <a:noFill/>
            </p:spPr>
            <p:txBody>
              <a:bodyPr wrap="square" rtlCol="0">
                <a:noAutofit/>
              </a:bodyPr>
              <a:lstStyle/>
              <a:p>
                <a:r>
                  <a:rPr lang="en-US" sz="2800" b="1">
                    <a:solidFill>
                      <a:schemeClr val="accent4"/>
                    </a:solidFill>
                    <a:latin typeface="Nexa" panose="00000A00000000000000" pitchFamily="50" charset="0"/>
                    <a:cs typeface="Nexa" panose="00000A00000000000000" pitchFamily="50" charset="0"/>
                  </a:rPr>
                  <a:t>125</a:t>
                </a:r>
                <a:r>
                  <a:rPr lang="zh-CN" altLang="en-US" sz="2800" b="1">
                    <a:solidFill>
                      <a:schemeClr val="accent4"/>
                    </a:solidFill>
                    <a:latin typeface="Nexa" panose="00000A00000000000000" pitchFamily="50" charset="0"/>
                    <a:cs typeface="Nexa" panose="00000A00000000000000" pitchFamily="50" charset="0"/>
                  </a:rPr>
                  <a:t>°</a:t>
                </a:r>
                <a:r>
                  <a:rPr lang="en-US" altLang="zh-CN" sz="2800" b="1">
                    <a:solidFill>
                      <a:schemeClr val="accent4"/>
                    </a:solidFill>
                    <a:latin typeface="Nexa" panose="00000A00000000000000" pitchFamily="50" charset="0"/>
                    <a:cs typeface="Nexa" panose="00000A00000000000000" pitchFamily="50" charset="0"/>
                  </a:rPr>
                  <a:t> HFOV</a:t>
                </a:r>
                <a:endParaRPr lang="en-US" sz="2800" b="1">
                  <a:solidFill>
                    <a:schemeClr val="accent4"/>
                  </a:solidFill>
                  <a:latin typeface="Nexa" panose="00000A00000000000000" pitchFamily="50" charset="0"/>
                  <a:cs typeface="Nexa" panose="00000A00000000000000" pitchFamily="50" charset="0"/>
                </a:endParaRPr>
              </a:p>
              <a:p>
                <a:r>
                  <a:rPr lang="en-US" sz="1600" b="1">
                    <a:solidFill>
                      <a:schemeClr val="accent4"/>
                    </a:solidFill>
                    <a:latin typeface="Nexa" panose="00000A00000000000000" pitchFamily="50" charset="0"/>
                    <a:cs typeface="Nexa" panose="00000A00000000000000" pitchFamily="50" charset="0"/>
                  </a:rPr>
                  <a:t>Field of view increase 22%</a:t>
                </a:r>
                <a:endParaRPr lang="en-US" sz="1600" b="1">
                  <a:solidFill>
                    <a:schemeClr val="accent4"/>
                  </a:solidFill>
                  <a:latin typeface="Nexa" panose="00000A00000000000000" pitchFamily="50" charset="0"/>
                  <a:cs typeface="Nexa" panose="00000A00000000000000" pitchFamily="50" charset="0"/>
                </a:endParaRPr>
              </a:p>
            </p:txBody>
          </p:sp>
        </p:grpSp>
        <p:sp>
          <p:nvSpPr>
            <p:cNvPr id="2" name="文本框 1"/>
            <p:cNvSpPr txBox="1"/>
            <p:nvPr/>
          </p:nvSpPr>
          <p:spPr>
            <a:xfrm>
              <a:off x="1232" y="3923"/>
              <a:ext cx="5861" cy="1605"/>
            </a:xfrm>
            <a:prstGeom prst="rect">
              <a:avLst/>
            </a:prstGeom>
            <a:noFill/>
          </p:spPr>
          <p:txBody>
            <a:bodyPr wrap="square" rtlCol="0">
              <a:noAutofit/>
            </a:bodyPr>
            <a:lstStyle/>
            <a:p>
              <a:r>
                <a:rPr lang="en-US" sz="2800" b="1">
                  <a:solidFill>
                    <a:schemeClr val="accent4"/>
                  </a:solidFill>
                  <a:latin typeface="Nexa" panose="00000A00000000000000" pitchFamily="50" charset="0"/>
                  <a:cs typeface="Nexa" panose="00000A00000000000000" pitchFamily="50" charset="0"/>
                  <a:sym typeface="+mn-ea"/>
                </a:rPr>
                <a:t>100MP</a:t>
              </a:r>
              <a:endParaRPr lang="zh-CN" altLang="en-US" sz="2800" b="1">
                <a:solidFill>
                  <a:schemeClr val="accent4"/>
                </a:solidFill>
                <a:latin typeface="Nexa" panose="00000A00000000000000" pitchFamily="50" charset="0"/>
                <a:cs typeface="Nexa" panose="00000A00000000000000" pitchFamily="50" charset="0"/>
                <a:sym typeface="+mn-ea"/>
              </a:endParaRPr>
            </a:p>
            <a:p>
              <a:r>
                <a:rPr lang="en-US" altLang="zh-CN" sz="1600" b="1">
                  <a:solidFill>
                    <a:schemeClr val="accent4"/>
                  </a:solidFill>
                  <a:latin typeface="Nexa" panose="00000A00000000000000" pitchFamily="50" charset="0"/>
                  <a:cs typeface="Nexa" panose="00000A00000000000000" pitchFamily="50" charset="0"/>
                </a:rPr>
                <a:t>Dual eyes Stitching video 100MP</a:t>
              </a:r>
              <a:endParaRPr lang="en-US" altLang="zh-CN" sz="1600" b="1">
                <a:solidFill>
                  <a:schemeClr val="accent4"/>
                </a:solidFill>
                <a:latin typeface="Nexa" panose="00000A00000000000000" pitchFamily="50" charset="0"/>
                <a:cs typeface="Nexa" panose="00000A00000000000000" pitchFamily="50" charset="0"/>
              </a:endParaRPr>
            </a:p>
          </p:txBody>
        </p:sp>
      </p:grpSp>
      <p:sp>
        <p:nvSpPr>
          <p:cNvPr id="4" name="文本框 3"/>
          <p:cNvSpPr txBox="1"/>
          <p:nvPr/>
        </p:nvSpPr>
        <p:spPr>
          <a:xfrm>
            <a:off x="1896745" y="897255"/>
            <a:ext cx="8399145" cy="460375"/>
          </a:xfrm>
          <a:prstGeom prst="rect">
            <a:avLst/>
          </a:prstGeom>
          <a:noFill/>
        </p:spPr>
        <p:txBody>
          <a:bodyPr wrap="square" rtlCol="0" anchor="t">
            <a:spAutoFit/>
          </a:bodyPr>
          <a:lstStyle/>
          <a:p>
            <a:pPr algn="ctr">
              <a:lnSpc>
                <a:spcPct val="150000"/>
              </a:lnSpc>
            </a:pPr>
            <a:r>
              <a:rPr lang="en-US" altLang="zh-CN" sz="1600" b="1">
                <a:latin typeface="微软雅黑" panose="020B0503020204020204" charset="-122"/>
                <a:ea typeface="微软雅黑" panose="020B0503020204020204" charset="-122"/>
                <a:cs typeface="微软雅黑" panose="020B0503020204020204" charset="-122"/>
                <a:sym typeface="+mn-ea"/>
              </a:rPr>
              <a:t>MAXHUB</a:t>
            </a:r>
            <a:r>
              <a:rPr lang="zh-CN" altLang="en-US" sz="1600" b="1">
                <a:latin typeface="微软雅黑" panose="020B0503020204020204" charset="-122"/>
                <a:ea typeface="微软雅黑" panose="020B0503020204020204" charset="-122"/>
                <a:cs typeface="微软雅黑" panose="020B0503020204020204" charset="-122"/>
                <a:sym typeface="+mn-ea"/>
              </a:rPr>
              <a:t>与国内顶级镜头厂商联名设计，色彩丰富、精准、有层次</a:t>
            </a:r>
            <a:endParaRPr lang="zh-CN" altLang="en-US" sz="1600" b="1">
              <a:latin typeface="微软雅黑" panose="020B0503020204020204" charset="-122"/>
              <a:ea typeface="微软雅黑" panose="020B0503020204020204" charset="-122"/>
              <a:cs typeface="微软雅黑" panose="020B0503020204020204" charset="-122"/>
              <a:sym typeface="+mn-ea"/>
            </a:endParaRPr>
          </a:p>
        </p:txBody>
      </p:sp>
      <p:sp>
        <p:nvSpPr>
          <p:cNvPr id="16" name="文本框 15"/>
          <p:cNvSpPr txBox="1"/>
          <p:nvPr/>
        </p:nvSpPr>
        <p:spPr>
          <a:xfrm>
            <a:off x="772160" y="6322695"/>
            <a:ext cx="9064625" cy="337185"/>
          </a:xfrm>
          <a:prstGeom prst="rect">
            <a:avLst/>
          </a:prstGeom>
          <a:noFill/>
        </p:spPr>
        <p:txBody>
          <a:bodyPr wrap="square" rtlCol="0">
            <a:spAutoFit/>
          </a:bodyPr>
          <a:lstStyle/>
          <a:p>
            <a:r>
              <a:rPr lang="en-US" altLang="zh-CN" sz="1600">
                <a:solidFill>
                  <a:schemeClr val="bg1">
                    <a:lumMod val="50000"/>
                  </a:schemeClr>
                </a:solidFill>
              </a:rPr>
              <a:t>*</a:t>
            </a:r>
            <a:r>
              <a:rPr lang="zh-CN" altLang="en-US" sz="1600">
                <a:solidFill>
                  <a:schemeClr val="bg1">
                    <a:lumMod val="50000"/>
                  </a:schemeClr>
                </a:solidFill>
              </a:rPr>
              <a:t>镜头制造商为</a:t>
            </a:r>
            <a:r>
              <a:rPr lang="en-US" altLang="zh-CN" sz="1600">
                <a:solidFill>
                  <a:schemeClr val="bg1">
                    <a:lumMod val="50000"/>
                  </a:schemeClr>
                </a:solidFill>
              </a:rPr>
              <a:t>Apple</a:t>
            </a:r>
            <a:r>
              <a:rPr lang="zh-CN" altLang="en-US" sz="1600">
                <a:solidFill>
                  <a:schemeClr val="bg1">
                    <a:lumMod val="50000"/>
                  </a:schemeClr>
                </a:solidFill>
              </a:rPr>
              <a:t>镜头第一供应商资源，光学镜头设计与制造质量行业顶尖实力</a:t>
            </a:r>
            <a:endParaRPr lang="zh-CN" altLang="en-US" sz="1600">
              <a:solidFill>
                <a:schemeClr val="bg1">
                  <a:lumMod val="50000"/>
                </a:schemeClr>
              </a:solidFill>
            </a:endParaRP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4"/>
          <p:cNvSpPr txBox="1"/>
          <p:nvPr>
            <p:custDataLst>
              <p:tags r:id="rId1"/>
            </p:custDataLst>
          </p:nvPr>
        </p:nvSpPr>
        <p:spPr>
          <a:xfrm>
            <a:off x="487680" y="266065"/>
            <a:ext cx="9779635" cy="375920"/>
          </a:xfrm>
          <a:prstGeom prst="rect">
            <a:avLst/>
          </a:prstGeom>
        </p:spPr>
        <p:txBody>
          <a:bodyPr vert="horz" wrap="square" lIns="0" tIns="7310" rIns="0" bIns="0">
            <a:spAutoFit/>
          </a:bodyPr>
          <a:lstStyle/>
          <a:p>
            <a:pPr marL="12700" lvl="0" algn="l">
              <a:spcBef>
                <a:spcPts val="95"/>
              </a:spcBef>
            </a:pPr>
            <a:r>
              <a:rPr lang="en-US" altLang="zh-CN" sz="2400" b="1" dirty="0">
                <a:solidFill>
                  <a:schemeClr val="bg2">
                    <a:lumMod val="50000"/>
                  </a:schemeClr>
                </a:solidFill>
                <a:latin typeface="微软雅黑" panose="020B0503020204020204" charset="-122"/>
                <a:ea typeface="微软雅黑" panose="020B0503020204020204" charset="-122"/>
                <a:sym typeface="+mn-ea"/>
              </a:rPr>
              <a:t>USB Videobar——100MP Pixel image system</a:t>
            </a:r>
            <a:endParaRPr lang="zh-CN" altLang="en-US" sz="2400" b="1" dirty="0">
              <a:solidFill>
                <a:schemeClr val="bg2">
                  <a:lumMod val="50000"/>
                </a:schemeClr>
              </a:solidFill>
              <a:latin typeface="微软雅黑" panose="020B0503020204020204" charset="-122"/>
              <a:ea typeface="微软雅黑" panose="020B0503020204020204" charset="-122"/>
              <a:sym typeface="+mn-ea"/>
            </a:endParaRPr>
          </a:p>
        </p:txBody>
      </p:sp>
      <p:sp>
        <p:nvSpPr>
          <p:cNvPr id="7" name="矩形 6"/>
          <p:cNvSpPr/>
          <p:nvPr/>
        </p:nvSpPr>
        <p:spPr>
          <a:xfrm>
            <a:off x="570230" y="971550"/>
            <a:ext cx="11260455" cy="553085"/>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2000" b="1" i="0" u="none" strike="noStrike" kern="1200" cap="none" spc="0" normalizeH="0" baseline="0" noProof="0" dirty="0">
                <a:ln>
                  <a:noFill/>
                </a:ln>
                <a:solidFill>
                  <a:schemeClr val="bg1">
                    <a:lumMod val="50000"/>
                  </a:schemeClr>
                </a:solidFill>
                <a:effectLst/>
                <a:uLnTx/>
                <a:uFillTx/>
                <a:latin typeface="Arial" panose="020B0604020202090204" pitchFamily="34" charset="0"/>
                <a:ea typeface="等线" panose="02010600030101010101" charset="-122"/>
                <a:cs typeface="Arial" panose="020B0604020202090204" pitchFamily="34" charset="0"/>
              </a:rPr>
              <a:t>Stitching Dual-camera 75</a:t>
            </a:r>
            <a:r>
              <a:rPr kumimoji="0" lang="en-US" altLang="en-US" sz="2000" b="1" i="0" u="none" strike="noStrike" kern="1200" cap="none" spc="0" normalizeH="0" baseline="0" noProof="0" dirty="0">
                <a:ln>
                  <a:noFill/>
                </a:ln>
                <a:solidFill>
                  <a:schemeClr val="bg1">
                    <a:lumMod val="50000"/>
                  </a:schemeClr>
                </a:solidFill>
                <a:effectLst/>
                <a:uLnTx/>
                <a:uFillTx/>
                <a:latin typeface="Arial" panose="020B0604020202090204" pitchFamily="34" charset="0"/>
                <a:ea typeface="等线" panose="02010600030101010101" charset="-122"/>
                <a:cs typeface="Arial" panose="020B0604020202090204" pitchFamily="34" charset="0"/>
              </a:rPr>
              <a:t>°</a:t>
            </a:r>
            <a:r>
              <a:rPr kumimoji="0" lang="en-US" altLang="zh-CN" sz="2000" b="1" i="0" u="none" strike="noStrike" kern="1200" cap="none" spc="0" normalizeH="0" baseline="0" noProof="0" dirty="0">
                <a:ln>
                  <a:noFill/>
                </a:ln>
                <a:solidFill>
                  <a:schemeClr val="bg1">
                    <a:lumMod val="50000"/>
                  </a:schemeClr>
                </a:solidFill>
                <a:effectLst/>
                <a:uLnTx/>
                <a:uFillTx/>
                <a:latin typeface="Arial" panose="020B0604020202090204" pitchFamily="34" charset="0"/>
                <a:ea typeface="等线" panose="02010600030101010101" charset="-122"/>
                <a:cs typeface="Arial" panose="020B0604020202090204" pitchFamily="34" charset="0"/>
              </a:rPr>
              <a:t>HFOV lense images to create</a:t>
            </a:r>
            <a:r>
              <a:rPr kumimoji="0" lang="en-US" altLang="zh-CN" sz="2000" b="1" i="0" u="none" strike="noStrike" kern="1200" cap="none" spc="0" normalizeH="0" baseline="0" noProof="0" dirty="0">
                <a:ln>
                  <a:noFill/>
                </a:ln>
                <a:solidFill>
                  <a:schemeClr val="tx1"/>
                </a:solidFill>
                <a:effectLst/>
                <a:uLnTx/>
                <a:uFillTx/>
                <a:latin typeface="Arial" panose="020B0604020202090204" pitchFamily="34" charset="0"/>
                <a:ea typeface="等线" panose="02010600030101010101" charset="-122"/>
                <a:cs typeface="Arial" panose="020B0604020202090204" pitchFamily="34" charset="0"/>
              </a:rPr>
              <a:t> an Ultra-wide 125</a:t>
            </a:r>
            <a:r>
              <a:rPr kumimoji="0" lang="en-US" altLang="en-US" sz="2000" b="1" i="0" u="none" strike="noStrike" kern="1200" cap="none" spc="0" normalizeH="0" baseline="0" noProof="0" dirty="0">
                <a:ln>
                  <a:noFill/>
                </a:ln>
                <a:solidFill>
                  <a:schemeClr val="tx1"/>
                </a:solidFill>
                <a:effectLst/>
                <a:uLnTx/>
                <a:uFillTx/>
                <a:latin typeface="Arial" panose="020B0604020202090204" pitchFamily="34" charset="0"/>
                <a:ea typeface="等线" panose="02010600030101010101" charset="-122"/>
                <a:cs typeface="Arial" panose="020B0604020202090204" pitchFamily="34" charset="0"/>
              </a:rPr>
              <a:t>°</a:t>
            </a:r>
            <a:r>
              <a:rPr kumimoji="0" lang="en-US" altLang="zh-CN" sz="2000" b="1" i="0" u="none" strike="noStrike" kern="1200" cap="none" spc="0" normalizeH="0" baseline="0" noProof="0" dirty="0">
                <a:ln>
                  <a:noFill/>
                </a:ln>
                <a:solidFill>
                  <a:schemeClr val="tx1"/>
                </a:solidFill>
                <a:effectLst/>
                <a:uLnTx/>
                <a:uFillTx/>
                <a:latin typeface="Arial" panose="020B0604020202090204" pitchFamily="34" charset="0"/>
                <a:ea typeface="等线" panose="02010600030101010101" charset="-122"/>
                <a:cs typeface="Arial" panose="020B0604020202090204" pitchFamily="34" charset="0"/>
              </a:rPr>
              <a:t>HFOV view. </a:t>
            </a:r>
            <a:endParaRPr kumimoji="0" lang="en-US" altLang="zh-CN" sz="2000" b="1" i="0" u="none" strike="noStrike" kern="1200" cap="none" spc="0" normalizeH="0" baseline="0" noProof="0" dirty="0">
              <a:ln>
                <a:noFill/>
              </a:ln>
              <a:solidFill>
                <a:schemeClr val="tx1"/>
              </a:solidFill>
              <a:effectLst/>
              <a:uLnTx/>
              <a:uFillTx/>
              <a:latin typeface="Arial" panose="020B0604020202090204" pitchFamily="34" charset="0"/>
              <a:ea typeface="等线" panose="02010600030101010101" charset="-122"/>
              <a:cs typeface="Arial" panose="020B0604020202090204" pitchFamily="34" charset="0"/>
            </a:endParaRPr>
          </a:p>
        </p:txBody>
      </p:sp>
      <p:sp>
        <p:nvSpPr>
          <p:cNvPr id="16" name="文本框 15"/>
          <p:cNvSpPr txBox="1"/>
          <p:nvPr/>
        </p:nvSpPr>
        <p:spPr>
          <a:xfrm>
            <a:off x="3645535" y="6247130"/>
            <a:ext cx="5845175" cy="306705"/>
          </a:xfrm>
          <a:prstGeom prst="rect">
            <a:avLst/>
          </a:prstGeom>
          <a:noFill/>
        </p:spPr>
        <p:txBody>
          <a:bodyPr wrap="square" rtlCol="0">
            <a:spAutoFit/>
            <a:scene3d>
              <a:camera prst="orthographicFront"/>
              <a:lightRig rig="threePt" dir="t"/>
            </a:scene3d>
          </a:bodyPr>
          <a:lstStyle/>
          <a:p>
            <a:r>
              <a:rPr lang="en-US" altLang="zh-CN" sz="1400">
                <a:solidFill>
                  <a:schemeClr val="tx1"/>
                </a:solidFill>
                <a:effectLst>
                  <a:outerShdw blurRad="38100" dist="19050" dir="2700000" algn="tl" rotWithShape="0">
                    <a:schemeClr val="dk1">
                      <a:alpha val="40000"/>
                    </a:schemeClr>
                  </a:outerShdw>
                </a:effectLst>
              </a:rPr>
              <a:t>*The black is YL HFOV110</a:t>
            </a:r>
            <a:r>
              <a:rPr lang="zh-CN" altLang="en-US" sz="1400">
                <a:solidFill>
                  <a:schemeClr val="tx1"/>
                </a:solidFill>
                <a:effectLst>
                  <a:outerShdw blurRad="38100" dist="19050" dir="2700000" algn="tl" rotWithShape="0">
                    <a:schemeClr val="dk1">
                      <a:alpha val="40000"/>
                    </a:schemeClr>
                  </a:outerShdw>
                </a:effectLst>
              </a:rPr>
              <a:t>°，</a:t>
            </a:r>
            <a:r>
              <a:rPr lang="en-US" altLang="zh-CN" sz="1400">
                <a:solidFill>
                  <a:schemeClr val="tx1"/>
                </a:solidFill>
                <a:effectLst>
                  <a:outerShdw blurRad="38100" dist="19050" dir="2700000" algn="tl" rotWithShape="0">
                    <a:schemeClr val="dk1">
                      <a:alpha val="40000"/>
                    </a:schemeClr>
                  </a:outerShdw>
                </a:effectLst>
              </a:rPr>
              <a:t>the read is overlap area</a:t>
            </a:r>
            <a:endParaRPr lang="en-US" altLang="zh-CN" sz="1400">
              <a:solidFill>
                <a:schemeClr val="tx1"/>
              </a:solidFill>
              <a:effectLst>
                <a:outerShdw blurRad="38100" dist="19050" dir="2700000" algn="tl" rotWithShape="0">
                  <a:schemeClr val="dk1">
                    <a:alpha val="40000"/>
                  </a:schemeClr>
                </a:outerShdw>
              </a:effectLst>
            </a:endParaRPr>
          </a:p>
        </p:txBody>
      </p:sp>
      <p:grpSp>
        <p:nvGrpSpPr>
          <p:cNvPr id="49" name="组合 48"/>
          <p:cNvGrpSpPr/>
          <p:nvPr/>
        </p:nvGrpSpPr>
        <p:grpSpPr>
          <a:xfrm>
            <a:off x="2353945" y="1713865"/>
            <a:ext cx="7484110" cy="4070350"/>
            <a:chOff x="3707" y="2699"/>
            <a:chExt cx="11786" cy="6410"/>
          </a:xfrm>
        </p:grpSpPr>
        <p:pic>
          <p:nvPicPr>
            <p:cNvPr id="48" name="图片 47" descr="4ea3a9a8-692d-4fd7-a196-833b8f565d91"/>
            <p:cNvPicPr>
              <a:picLocks noChangeAspect="1"/>
            </p:cNvPicPr>
            <p:nvPr/>
          </p:nvPicPr>
          <p:blipFill>
            <a:blip r:embed="rId2"/>
            <a:stretch>
              <a:fillRect/>
            </a:stretch>
          </p:blipFill>
          <p:spPr>
            <a:xfrm>
              <a:off x="3707" y="2699"/>
              <a:ext cx="11787" cy="6410"/>
            </a:xfrm>
            <a:prstGeom prst="rect">
              <a:avLst/>
            </a:prstGeom>
          </p:spPr>
        </p:pic>
        <p:cxnSp>
          <p:nvCxnSpPr>
            <p:cNvPr id="14" name="直接连接符 13"/>
            <p:cNvCxnSpPr/>
            <p:nvPr/>
          </p:nvCxnSpPr>
          <p:spPr>
            <a:xfrm flipV="1">
              <a:off x="4957" y="3580"/>
              <a:ext cx="2412" cy="2286"/>
            </a:xfrm>
            <a:prstGeom prst="line">
              <a:avLst/>
            </a:prstGeom>
            <a:ln w="28575" cap="flat" cmpd="sng" algn="ctr">
              <a:solidFill>
                <a:schemeClr val="tx1"/>
              </a:solidFill>
              <a:prstDash val="dash"/>
              <a:miter lim="800000"/>
            </a:ln>
          </p:spPr>
          <p:style>
            <a:lnRef idx="0">
              <a:schemeClr val="accent1"/>
            </a:lnRef>
            <a:fillRef idx="0">
              <a:srgbClr val="FFFFFF"/>
            </a:fillRef>
            <a:effectRef idx="0">
              <a:srgbClr val="FFFFFF"/>
            </a:effectRef>
            <a:fontRef idx="minor">
              <a:schemeClr val="tx1"/>
            </a:fontRef>
          </p:style>
        </p:cxnSp>
        <p:cxnSp>
          <p:nvCxnSpPr>
            <p:cNvPr id="15" name="直接连接符 14"/>
            <p:cNvCxnSpPr/>
            <p:nvPr/>
          </p:nvCxnSpPr>
          <p:spPr>
            <a:xfrm>
              <a:off x="4965" y="5861"/>
              <a:ext cx="2096" cy="2133"/>
            </a:xfrm>
            <a:prstGeom prst="line">
              <a:avLst/>
            </a:prstGeom>
            <a:ln w="28575" cap="flat" cmpd="sng" algn="ctr">
              <a:solidFill>
                <a:schemeClr val="tx1"/>
              </a:solidFill>
              <a:prstDash val="dash"/>
              <a:miter lim="800000"/>
            </a:ln>
          </p:spPr>
          <p:style>
            <a:lnRef idx="0">
              <a:schemeClr val="accent1"/>
            </a:lnRef>
            <a:fillRef idx="0">
              <a:srgbClr val="FFFFFF"/>
            </a:fillRef>
            <a:effectRef idx="0">
              <a:srgbClr val="FFFFFF"/>
            </a:effectRef>
            <a:fontRef idx="minor">
              <a:schemeClr val="tx1"/>
            </a:fontRef>
          </p:style>
        </p:cxnSp>
        <p:sp>
          <p:nvSpPr>
            <p:cNvPr id="17" name="等腰三角形 16"/>
            <p:cNvSpPr/>
            <p:nvPr/>
          </p:nvSpPr>
          <p:spPr>
            <a:xfrm rot="16200000">
              <a:off x="8604" y="1387"/>
              <a:ext cx="2158" cy="9340"/>
            </a:xfrm>
            <a:prstGeom prst="triangle">
              <a:avLst>
                <a:gd name="adj" fmla="val 58985"/>
              </a:avLst>
            </a:prstGeom>
            <a:noFill/>
            <a:ln w="19050">
              <a:solidFill>
                <a:srgbClr val="FF0000"/>
              </a:solidFill>
              <a:prstDash val="dash"/>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bject 4"/>
          <p:cNvSpPr txBox="1"/>
          <p:nvPr>
            <p:custDataLst>
              <p:tags r:id="rId1"/>
            </p:custDataLst>
          </p:nvPr>
        </p:nvSpPr>
        <p:spPr>
          <a:xfrm>
            <a:off x="487680" y="266065"/>
            <a:ext cx="8627110" cy="375920"/>
          </a:xfrm>
          <a:prstGeom prst="rect">
            <a:avLst/>
          </a:prstGeom>
        </p:spPr>
        <p:txBody>
          <a:bodyPr vert="horz" wrap="square" lIns="0" tIns="7310" rIns="0" bIns="0">
            <a:spAutoFit/>
          </a:bodyPr>
          <a:lstStyle/>
          <a:p>
            <a:pPr marL="12700" lvl="0" algn="l">
              <a:spcBef>
                <a:spcPts val="95"/>
              </a:spcBef>
            </a:pPr>
            <a:r>
              <a:rPr lang="en-US" altLang="zh-CN" sz="2400" b="1" dirty="0">
                <a:solidFill>
                  <a:schemeClr val="bg2">
                    <a:lumMod val="50000"/>
                  </a:schemeClr>
                </a:solidFill>
                <a:latin typeface="微软雅黑" panose="020B0503020204020204" charset="-122"/>
                <a:ea typeface="微软雅黑" panose="020B0503020204020204" charset="-122"/>
                <a:sym typeface="+mn-ea"/>
              </a:rPr>
              <a:t>image sensor chip perfermance</a:t>
            </a:r>
            <a:endParaRPr lang="en-US" altLang="zh-CN" sz="2400" b="1" dirty="0">
              <a:solidFill>
                <a:schemeClr val="bg2">
                  <a:lumMod val="50000"/>
                </a:schemeClr>
              </a:solidFill>
              <a:latin typeface="微软雅黑" panose="020B0503020204020204" charset="-122"/>
              <a:ea typeface="微软雅黑" panose="020B0503020204020204" charset="-122"/>
              <a:sym typeface="+mn-ea"/>
            </a:endParaRPr>
          </a:p>
        </p:txBody>
      </p:sp>
      <p:sp>
        <p:nvSpPr>
          <p:cNvPr id="27" name="文本框 26"/>
          <p:cNvSpPr txBox="1"/>
          <p:nvPr/>
        </p:nvSpPr>
        <p:spPr>
          <a:xfrm>
            <a:off x="6493510" y="880110"/>
            <a:ext cx="5568950" cy="460375"/>
          </a:xfrm>
          <a:prstGeom prst="rect">
            <a:avLst/>
          </a:prstGeom>
          <a:noFill/>
        </p:spPr>
        <p:txBody>
          <a:bodyPr wrap="square" rtlCol="0">
            <a:spAutoFit/>
          </a:bodyPr>
          <a:lstStyle/>
          <a:p>
            <a:pPr algn="ctr"/>
            <a:r>
              <a:rPr lang="zh-CN" altLang="en-US" sz="2400" b="1">
                <a:latin typeface="Nexa" panose="00000A00000000000000" pitchFamily="50" charset="0"/>
                <a:cs typeface="Nexa" panose="00000A00000000000000" pitchFamily="50" charset="0"/>
              </a:rPr>
              <a:t>The images are real and layered</a:t>
            </a:r>
            <a:endParaRPr lang="zh-CN" altLang="en-US" sz="2400" b="1">
              <a:latin typeface="Nexa" panose="00000A00000000000000" pitchFamily="50" charset="0"/>
              <a:cs typeface="Nexa" panose="00000A00000000000000" pitchFamily="50" charset="0"/>
            </a:endParaRPr>
          </a:p>
        </p:txBody>
      </p:sp>
      <p:sp>
        <p:nvSpPr>
          <p:cNvPr id="28" name="文本框 27"/>
          <p:cNvSpPr txBox="1"/>
          <p:nvPr/>
        </p:nvSpPr>
        <p:spPr>
          <a:xfrm>
            <a:off x="7167245" y="1332865"/>
            <a:ext cx="4895215" cy="1337945"/>
          </a:xfrm>
          <a:prstGeom prst="rect">
            <a:avLst/>
          </a:prstGeom>
          <a:noFill/>
        </p:spPr>
        <p:txBody>
          <a:bodyPr wrap="square" rtlCol="0">
            <a:spAutoFit/>
          </a:bodyPr>
          <a:lstStyle/>
          <a:p>
            <a:pPr marL="285750" indent="-285750">
              <a:lnSpc>
                <a:spcPct val="150000"/>
              </a:lnSpc>
              <a:buFont typeface="Arial" panose="020B0604020202090204" pitchFamily="34" charset="0"/>
              <a:buChar char="•"/>
            </a:pPr>
            <a:r>
              <a:rPr lang="en-US" altLang="zh-CN" b="1" dirty="0">
                <a:latin typeface="Nexa" panose="00000A00000000000000" pitchFamily="50" charset="0"/>
                <a:cs typeface="Nexa" panose="00000A00000000000000" pitchFamily="50" charset="0"/>
                <a:sym typeface="+mn-ea"/>
              </a:rPr>
              <a:t>Large size sensor</a:t>
            </a:r>
            <a:endParaRPr lang="en-US" altLang="zh-CN" b="1" dirty="0">
              <a:latin typeface="Nexa" panose="00000A00000000000000" pitchFamily="50" charset="0"/>
              <a:cs typeface="Nexa" panose="00000A00000000000000" pitchFamily="50" charset="0"/>
              <a:sym typeface="+mn-ea"/>
            </a:endParaRPr>
          </a:p>
          <a:p>
            <a:pPr marL="285750" indent="-285750">
              <a:lnSpc>
                <a:spcPct val="150000"/>
              </a:lnSpc>
              <a:buFont typeface="Arial" panose="020B0604020202090204" pitchFamily="34" charset="0"/>
              <a:buChar char="•"/>
            </a:pPr>
            <a:r>
              <a:rPr lang="en-US" altLang="zh-CN" b="1" dirty="0">
                <a:latin typeface="Nexa" panose="00000A00000000000000" pitchFamily="50" charset="0"/>
                <a:cs typeface="Nexa" panose="00000A00000000000000" pitchFamily="50" charset="0"/>
                <a:sym typeface="+mn-ea"/>
              </a:rPr>
              <a:t>True to life color</a:t>
            </a:r>
            <a:endParaRPr lang="en-US" altLang="zh-CN" b="1" dirty="0">
              <a:latin typeface="Nexa" panose="00000A00000000000000" pitchFamily="50" charset="0"/>
              <a:cs typeface="Nexa" panose="00000A00000000000000" pitchFamily="50" charset="0"/>
            </a:endParaRPr>
          </a:p>
          <a:p>
            <a:pPr marL="285750" indent="-285750">
              <a:lnSpc>
                <a:spcPct val="150000"/>
              </a:lnSpc>
              <a:buFont typeface="Arial" panose="020B0604020202090204" pitchFamily="34" charset="0"/>
              <a:buChar char="•"/>
            </a:pPr>
            <a:r>
              <a:rPr lang="zh-CN" altLang="en-US" b="1">
                <a:latin typeface="Nexa" panose="00000A00000000000000" pitchFamily="50" charset="0"/>
                <a:cs typeface="Nexa" panose="00000A00000000000000" pitchFamily="50" charset="0"/>
              </a:rPr>
              <a:t>Full of details</a:t>
            </a:r>
            <a:endParaRPr lang="en-US" altLang="zh-CN" b="1">
              <a:latin typeface="Nexa" panose="00000A00000000000000" pitchFamily="50" charset="0"/>
              <a:cs typeface="Nexa" panose="00000A00000000000000" pitchFamily="50" charset="0"/>
            </a:endParaRPr>
          </a:p>
        </p:txBody>
      </p:sp>
      <p:grpSp>
        <p:nvGrpSpPr>
          <p:cNvPr id="4" name="组合 3"/>
          <p:cNvGrpSpPr/>
          <p:nvPr>
            <p:custDataLst>
              <p:tags r:id="rId2"/>
            </p:custDataLst>
          </p:nvPr>
        </p:nvGrpSpPr>
        <p:grpSpPr>
          <a:xfrm>
            <a:off x="6947535" y="2992755"/>
            <a:ext cx="4650740" cy="2887345"/>
            <a:chOff x="10941" y="5223"/>
            <a:chExt cx="3525" cy="4547"/>
          </a:xfrm>
        </p:grpSpPr>
        <p:sp>
          <p:nvSpPr>
            <p:cNvPr id="31" name="文本框 30"/>
            <p:cNvSpPr txBox="1"/>
            <p:nvPr>
              <p:custDataLst>
                <p:tags r:id="rId3"/>
              </p:custDataLst>
            </p:nvPr>
          </p:nvSpPr>
          <p:spPr>
            <a:xfrm>
              <a:off x="10941" y="6928"/>
              <a:ext cx="3525" cy="1168"/>
            </a:xfrm>
            <a:prstGeom prst="rect">
              <a:avLst/>
            </a:prstGeom>
            <a:noFill/>
          </p:spPr>
          <p:txBody>
            <a:bodyPr wrap="square" rtlCol="0">
              <a:noAutofit/>
            </a:bodyPr>
            <a:lstStyle/>
            <a:p>
              <a:r>
                <a:rPr lang="en-US" sz="2800" b="1">
                  <a:solidFill>
                    <a:schemeClr val="accent4">
                      <a:lumMod val="75000"/>
                    </a:schemeClr>
                  </a:solidFill>
                  <a:latin typeface="Nexa" panose="00000A00000000000000" pitchFamily="50" charset="0"/>
                  <a:cs typeface="Nexa" panose="00000A00000000000000" pitchFamily="50" charset="0"/>
                </a:rPr>
                <a:t>1/1.55 </a:t>
              </a:r>
              <a:r>
                <a:rPr lang="en-US" sz="2800" b="1">
                  <a:latin typeface="Nexa" panose="00000A00000000000000" pitchFamily="50" charset="0"/>
                  <a:cs typeface="Nexa" panose="00000A00000000000000" pitchFamily="50" charset="0"/>
                </a:rPr>
                <a:t> </a:t>
              </a:r>
              <a:endParaRPr lang="en-US" sz="2800" b="1">
                <a:latin typeface="Nexa" panose="00000A00000000000000" pitchFamily="50" charset="0"/>
                <a:cs typeface="Nexa" panose="00000A00000000000000" pitchFamily="50" charset="0"/>
              </a:endParaRPr>
            </a:p>
            <a:p>
              <a:r>
                <a:rPr lang="en-US" sz="1600" b="1">
                  <a:latin typeface="Nexa" panose="00000A00000000000000" pitchFamily="50" charset="0"/>
                  <a:cs typeface="Nexa" panose="00000A00000000000000" pitchFamily="50" charset="0"/>
                </a:rPr>
                <a:t>inch sensor size increase 29%</a:t>
              </a:r>
              <a:endParaRPr lang="en-US" sz="1600" b="1">
                <a:latin typeface="Nexa" panose="00000A00000000000000" pitchFamily="50" charset="0"/>
                <a:cs typeface="Nexa" panose="00000A00000000000000" pitchFamily="50" charset="0"/>
              </a:endParaRPr>
            </a:p>
          </p:txBody>
        </p:sp>
        <p:sp>
          <p:nvSpPr>
            <p:cNvPr id="34" name="文本框 33"/>
            <p:cNvSpPr txBox="1"/>
            <p:nvPr>
              <p:custDataLst>
                <p:tags r:id="rId4"/>
              </p:custDataLst>
            </p:nvPr>
          </p:nvSpPr>
          <p:spPr>
            <a:xfrm>
              <a:off x="10941" y="8553"/>
              <a:ext cx="3525" cy="1217"/>
            </a:xfrm>
            <a:prstGeom prst="rect">
              <a:avLst/>
            </a:prstGeom>
            <a:noFill/>
          </p:spPr>
          <p:txBody>
            <a:bodyPr wrap="square" rtlCol="0">
              <a:noAutofit/>
            </a:bodyPr>
            <a:lstStyle/>
            <a:p>
              <a:r>
                <a:rPr lang="en-US" sz="2800" b="1">
                  <a:solidFill>
                    <a:schemeClr val="accent4">
                      <a:lumMod val="75000"/>
                    </a:schemeClr>
                  </a:solidFill>
                  <a:latin typeface="Nexa" panose="00000A00000000000000" pitchFamily="50" charset="0"/>
                  <a:cs typeface="Nexa" panose="00000A00000000000000" pitchFamily="50" charset="0"/>
                </a:rPr>
                <a:t>2.0μm+</a:t>
              </a:r>
              <a:endParaRPr lang="en-US" sz="2800" b="1">
                <a:solidFill>
                  <a:schemeClr val="accent4">
                    <a:lumMod val="75000"/>
                  </a:schemeClr>
                </a:solidFill>
                <a:latin typeface="Nexa" panose="00000A00000000000000" pitchFamily="50" charset="0"/>
                <a:cs typeface="Nexa" panose="00000A00000000000000" pitchFamily="50" charset="0"/>
              </a:endParaRPr>
            </a:p>
            <a:p>
              <a:r>
                <a:rPr lang="en-US" sz="1600" b="1">
                  <a:latin typeface="Nexa" panose="00000A00000000000000" pitchFamily="50" charset="0"/>
                  <a:cs typeface="Nexa" panose="00000A00000000000000" pitchFamily="50" charset="0"/>
                </a:rPr>
                <a:t>Pixel size increase 38%</a:t>
              </a:r>
              <a:endParaRPr lang="en-US" sz="1600" b="1">
                <a:latin typeface="Nexa" panose="00000A00000000000000" pitchFamily="50" charset="0"/>
                <a:cs typeface="Nexa" panose="00000A00000000000000" pitchFamily="50" charset="0"/>
              </a:endParaRPr>
            </a:p>
          </p:txBody>
        </p:sp>
        <p:sp>
          <p:nvSpPr>
            <p:cNvPr id="2" name="文本框 1"/>
            <p:cNvSpPr txBox="1"/>
            <p:nvPr>
              <p:custDataLst>
                <p:tags r:id="rId5"/>
              </p:custDataLst>
            </p:nvPr>
          </p:nvSpPr>
          <p:spPr>
            <a:xfrm>
              <a:off x="10941" y="5223"/>
              <a:ext cx="3525" cy="1275"/>
            </a:xfrm>
            <a:prstGeom prst="rect">
              <a:avLst/>
            </a:prstGeom>
            <a:noFill/>
          </p:spPr>
          <p:txBody>
            <a:bodyPr wrap="square" rtlCol="0">
              <a:noAutofit/>
            </a:bodyPr>
            <a:lstStyle/>
            <a:p>
              <a:r>
                <a:rPr lang="en-US" sz="2800" b="1">
                  <a:solidFill>
                    <a:schemeClr val="accent4">
                      <a:lumMod val="75000"/>
                    </a:schemeClr>
                  </a:solidFill>
                  <a:latin typeface="Nexa" panose="00000A00000000000000" pitchFamily="50" charset="0"/>
                  <a:cs typeface="Nexa" panose="00000A00000000000000" pitchFamily="50" charset="0"/>
                </a:rPr>
                <a:t>100MP </a:t>
              </a:r>
              <a:r>
                <a:rPr lang="en-US" sz="2800" b="1">
                  <a:latin typeface="Nexa" panose="00000A00000000000000" pitchFamily="50" charset="0"/>
                  <a:cs typeface="Nexa" panose="00000A00000000000000" pitchFamily="50" charset="0"/>
                </a:rPr>
                <a:t> </a:t>
              </a:r>
              <a:endParaRPr lang="en-US" sz="2800" b="1">
                <a:latin typeface="Nexa" panose="00000A00000000000000" pitchFamily="50" charset="0"/>
                <a:cs typeface="Nexa" panose="00000A00000000000000" pitchFamily="50" charset="0"/>
              </a:endParaRPr>
            </a:p>
            <a:p>
              <a:r>
                <a:rPr lang="en-US" sz="1600" b="1">
                  <a:latin typeface="Nexa" panose="00000A00000000000000" pitchFamily="50" charset="0"/>
                  <a:cs typeface="Nexa" panose="00000A00000000000000" pitchFamily="50" charset="0"/>
                </a:rPr>
                <a:t>Sensor Pixel</a:t>
              </a:r>
              <a:endParaRPr lang="en-US" sz="1600" b="1">
                <a:latin typeface="Nexa" panose="00000A00000000000000" pitchFamily="50" charset="0"/>
                <a:cs typeface="Nexa" panose="00000A00000000000000" pitchFamily="50" charset="0"/>
              </a:endParaRPr>
            </a:p>
          </p:txBody>
        </p:sp>
      </p:grpSp>
      <p:grpSp>
        <p:nvGrpSpPr>
          <p:cNvPr id="17" name="组合 16"/>
          <p:cNvGrpSpPr/>
          <p:nvPr/>
        </p:nvGrpSpPr>
        <p:grpSpPr>
          <a:xfrm>
            <a:off x="648335" y="3638550"/>
            <a:ext cx="5695950" cy="2710180"/>
            <a:chOff x="1021" y="5730"/>
            <a:chExt cx="8970" cy="4268"/>
          </a:xfrm>
        </p:grpSpPr>
        <p:pic>
          <p:nvPicPr>
            <p:cNvPr id="19" name="图片 18"/>
            <p:cNvPicPr>
              <a:picLocks noChangeAspect="1"/>
            </p:cNvPicPr>
            <p:nvPr/>
          </p:nvPicPr>
          <p:blipFill>
            <a:blip r:embed="rId6"/>
            <a:stretch>
              <a:fillRect/>
            </a:stretch>
          </p:blipFill>
          <p:spPr>
            <a:xfrm>
              <a:off x="1021" y="5730"/>
              <a:ext cx="8971" cy="4268"/>
            </a:xfrm>
            <a:prstGeom prst="rect">
              <a:avLst/>
            </a:prstGeom>
          </p:spPr>
        </p:pic>
        <p:sp>
          <p:nvSpPr>
            <p:cNvPr id="8" name="矩形 7"/>
            <p:cNvSpPr/>
            <p:nvPr/>
          </p:nvSpPr>
          <p:spPr>
            <a:xfrm>
              <a:off x="1021" y="7038"/>
              <a:ext cx="1427" cy="294"/>
            </a:xfrm>
            <a:prstGeom prst="rect">
              <a:avLst/>
            </a:prstGeom>
            <a:solidFill>
              <a:srgbClr val="070B17"/>
            </a:solidFill>
            <a:ln>
              <a:noFill/>
            </a:ln>
          </p:spPr>
          <p:style>
            <a:lnRef idx="3">
              <a:schemeClr val="accent1"/>
            </a:lnRef>
            <a:fillRef idx="0">
              <a:srgbClr val="FFFFFF"/>
            </a:fillRef>
            <a:effectRef idx="0">
              <a:srgbClr val="FFFFFF"/>
            </a:effectRef>
            <a:fontRef idx="minor">
              <a:schemeClr val="tx1"/>
            </a:fontRef>
          </p:style>
          <p:txBody>
            <a:bodyPr rtlCol="0" anchor="ctr"/>
            <a:lstStyle/>
            <a:p>
              <a:pPr algn="ctr"/>
              <a:r>
                <a:rPr lang="en-US" altLang="zh-CN" sz="1400">
                  <a:solidFill>
                    <a:schemeClr val="bg1">
                      <a:lumMod val="75000"/>
                    </a:schemeClr>
                  </a:solidFill>
                  <a:latin typeface="Arial" panose="020B0604020202090204" pitchFamily="34" charset="0"/>
                  <a:cs typeface="Arial" panose="020B0604020202090204" pitchFamily="34" charset="0"/>
                </a:rPr>
                <a:t>IMX307</a:t>
              </a:r>
              <a:endParaRPr lang="en-US" altLang="zh-CN" sz="1400">
                <a:solidFill>
                  <a:schemeClr val="bg1">
                    <a:lumMod val="75000"/>
                  </a:schemeClr>
                </a:solidFill>
                <a:latin typeface="Arial" panose="020B0604020202090204" pitchFamily="34" charset="0"/>
                <a:cs typeface="Arial" panose="020B0604020202090204" pitchFamily="34" charset="0"/>
              </a:endParaRPr>
            </a:p>
          </p:txBody>
        </p:sp>
        <p:sp>
          <p:nvSpPr>
            <p:cNvPr id="9" name="矩形 8"/>
            <p:cNvSpPr/>
            <p:nvPr/>
          </p:nvSpPr>
          <p:spPr>
            <a:xfrm>
              <a:off x="1914" y="6744"/>
              <a:ext cx="1427" cy="294"/>
            </a:xfrm>
            <a:prstGeom prst="rect">
              <a:avLst/>
            </a:prstGeom>
            <a:solidFill>
              <a:srgbClr val="070B17"/>
            </a:solidFill>
            <a:ln>
              <a:noFill/>
            </a:ln>
          </p:spPr>
          <p:style>
            <a:lnRef idx="3">
              <a:schemeClr val="accent1"/>
            </a:lnRef>
            <a:fillRef idx="0">
              <a:srgbClr val="FFFFFF"/>
            </a:fillRef>
            <a:effectRef idx="0">
              <a:srgbClr val="FFFFFF"/>
            </a:effectRef>
            <a:fontRef idx="minor">
              <a:schemeClr val="tx1"/>
            </a:fontRef>
          </p:style>
          <p:txBody>
            <a:bodyPr rtlCol="0" anchor="ctr"/>
            <a:lstStyle/>
            <a:p>
              <a:pPr algn="ctr"/>
              <a:r>
                <a:rPr lang="en-US" altLang="zh-CN" sz="1400">
                  <a:solidFill>
                    <a:schemeClr val="bg1">
                      <a:lumMod val="75000"/>
                    </a:schemeClr>
                  </a:solidFill>
                  <a:latin typeface="Arial" panose="020B0604020202090204" pitchFamily="34" charset="0"/>
                  <a:cs typeface="Arial" panose="020B0604020202090204" pitchFamily="34" charset="0"/>
                </a:rPr>
                <a:t>IMX335</a:t>
              </a:r>
              <a:endParaRPr lang="en-US" altLang="zh-CN" sz="1400">
                <a:solidFill>
                  <a:schemeClr val="bg1">
                    <a:lumMod val="75000"/>
                  </a:schemeClr>
                </a:solidFill>
                <a:latin typeface="Arial" panose="020B0604020202090204" pitchFamily="34" charset="0"/>
                <a:cs typeface="Arial" panose="020B0604020202090204" pitchFamily="34" charset="0"/>
              </a:endParaRPr>
            </a:p>
          </p:txBody>
        </p:sp>
        <p:sp>
          <p:nvSpPr>
            <p:cNvPr id="10" name="矩形 9"/>
            <p:cNvSpPr/>
            <p:nvPr/>
          </p:nvSpPr>
          <p:spPr>
            <a:xfrm>
              <a:off x="2874" y="6453"/>
              <a:ext cx="1427" cy="294"/>
            </a:xfrm>
            <a:prstGeom prst="rect">
              <a:avLst/>
            </a:prstGeom>
            <a:solidFill>
              <a:srgbClr val="070B17"/>
            </a:solidFill>
            <a:ln>
              <a:noFill/>
            </a:ln>
          </p:spPr>
          <p:style>
            <a:lnRef idx="3">
              <a:schemeClr val="accent1"/>
            </a:lnRef>
            <a:fillRef idx="0">
              <a:srgbClr val="FFFFFF"/>
            </a:fillRef>
            <a:effectRef idx="0">
              <a:srgbClr val="FFFFFF"/>
            </a:effectRef>
            <a:fontRef idx="minor">
              <a:schemeClr val="tx1"/>
            </a:fontRef>
          </p:style>
          <p:txBody>
            <a:bodyPr rtlCol="0" anchor="ctr"/>
            <a:lstStyle/>
            <a:p>
              <a:pPr algn="ctr"/>
              <a:r>
                <a:rPr lang="en-US" altLang="zh-CN" sz="1400">
                  <a:solidFill>
                    <a:schemeClr val="bg1">
                      <a:lumMod val="75000"/>
                    </a:schemeClr>
                  </a:solidFill>
                  <a:latin typeface="Arial" panose="020B0604020202090204" pitchFamily="34" charset="0"/>
                  <a:cs typeface="Arial" panose="020B0604020202090204" pitchFamily="34" charset="0"/>
                </a:rPr>
                <a:t>IMX415</a:t>
              </a:r>
              <a:endParaRPr lang="en-US" altLang="zh-CN" sz="1400">
                <a:solidFill>
                  <a:schemeClr val="bg1">
                    <a:lumMod val="75000"/>
                  </a:schemeClr>
                </a:solidFill>
                <a:latin typeface="Arial" panose="020B0604020202090204" pitchFamily="34" charset="0"/>
                <a:cs typeface="Arial" panose="020B0604020202090204" pitchFamily="34" charset="0"/>
              </a:endParaRPr>
            </a:p>
          </p:txBody>
        </p:sp>
        <p:sp>
          <p:nvSpPr>
            <p:cNvPr id="11" name="矩形 10"/>
            <p:cNvSpPr/>
            <p:nvPr/>
          </p:nvSpPr>
          <p:spPr>
            <a:xfrm>
              <a:off x="3981" y="6163"/>
              <a:ext cx="1427" cy="294"/>
            </a:xfrm>
            <a:prstGeom prst="rect">
              <a:avLst/>
            </a:prstGeom>
            <a:solidFill>
              <a:srgbClr val="070B17"/>
            </a:solidFill>
            <a:ln>
              <a:noFill/>
            </a:ln>
          </p:spPr>
          <p:style>
            <a:lnRef idx="3">
              <a:schemeClr val="accent1"/>
            </a:lnRef>
            <a:fillRef idx="0">
              <a:srgbClr val="FFFFFF"/>
            </a:fillRef>
            <a:effectRef idx="0">
              <a:srgbClr val="FFFFFF"/>
            </a:effectRef>
            <a:fontRef idx="minor">
              <a:schemeClr val="tx1"/>
            </a:fontRef>
          </p:style>
          <p:txBody>
            <a:bodyPr rtlCol="0" anchor="ctr"/>
            <a:lstStyle/>
            <a:p>
              <a:pPr algn="ctr"/>
              <a:r>
                <a:rPr lang="en-US" altLang="zh-CN" sz="1400">
                  <a:solidFill>
                    <a:schemeClr val="bg1">
                      <a:lumMod val="75000"/>
                    </a:schemeClr>
                  </a:solidFill>
                  <a:latin typeface="Arial" panose="020B0604020202090204" pitchFamily="34" charset="0"/>
                  <a:cs typeface="Arial" panose="020B0604020202090204" pitchFamily="34" charset="0"/>
                </a:rPr>
                <a:t>IMX586</a:t>
              </a:r>
              <a:endParaRPr lang="en-US" altLang="zh-CN" sz="1400">
                <a:solidFill>
                  <a:schemeClr val="bg1">
                    <a:lumMod val="75000"/>
                  </a:schemeClr>
                </a:solidFill>
                <a:latin typeface="Arial" panose="020B0604020202090204" pitchFamily="34" charset="0"/>
                <a:cs typeface="Arial" panose="020B0604020202090204" pitchFamily="34" charset="0"/>
              </a:endParaRPr>
            </a:p>
          </p:txBody>
        </p:sp>
        <p:sp>
          <p:nvSpPr>
            <p:cNvPr id="14" name="文本框 13"/>
            <p:cNvSpPr txBox="1"/>
            <p:nvPr/>
          </p:nvSpPr>
          <p:spPr>
            <a:xfrm>
              <a:off x="5624" y="6432"/>
              <a:ext cx="3867" cy="3103"/>
            </a:xfrm>
            <a:prstGeom prst="rect">
              <a:avLst/>
            </a:prstGeom>
            <a:gradFill>
              <a:gsLst>
                <a:gs pos="0">
                  <a:srgbClr val="6F45FF"/>
                </a:gs>
                <a:gs pos="59000">
                  <a:schemeClr val="accent1">
                    <a:lumMod val="45000"/>
                    <a:lumOff val="55000"/>
                  </a:schemeClr>
                </a:gs>
                <a:gs pos="65000">
                  <a:schemeClr val="accent1">
                    <a:lumMod val="45000"/>
                    <a:lumOff val="55000"/>
                  </a:schemeClr>
                </a:gs>
                <a:gs pos="100000">
                  <a:srgbClr val="70DAF3"/>
                </a:gs>
              </a:gsLst>
              <a:lin ang="2940000" scaled="0"/>
            </a:gradFill>
          </p:spPr>
          <p:txBody>
            <a:bodyPr wrap="square" rtlCol="0">
              <a:noAutofit/>
            </a:bodyPr>
            <a:lstStyle/>
            <a:p>
              <a:pPr algn="ctr"/>
              <a:endParaRPr lang="en-US" altLang="zh-CN" sz="2100"/>
            </a:p>
            <a:p>
              <a:pPr algn="ctr"/>
              <a:endParaRPr lang="en-US" altLang="zh-CN" sz="2100"/>
            </a:p>
            <a:p>
              <a:pPr algn="ctr"/>
              <a:r>
                <a:rPr lang="en-US" altLang="zh-CN" sz="2100">
                  <a:latin typeface="Arial" panose="020B0604020202090204" pitchFamily="34" charset="0"/>
                  <a:cs typeface="Arial" panose="020B0604020202090204" pitchFamily="34" charset="0"/>
                </a:rPr>
                <a:t>OV50E</a:t>
              </a:r>
              <a:endParaRPr lang="en-US" altLang="zh-CN" sz="2100">
                <a:latin typeface="Arial" panose="020B0604020202090204" pitchFamily="34" charset="0"/>
                <a:cs typeface="Arial" panose="020B0604020202090204" pitchFamily="34" charset="0"/>
              </a:endParaRPr>
            </a:p>
            <a:p>
              <a:pPr algn="ctr"/>
              <a:r>
                <a:rPr lang="en-US" altLang="zh-CN" sz="2100">
                  <a:latin typeface="Arial" panose="020B0604020202090204" pitchFamily="34" charset="0"/>
                  <a:cs typeface="Arial" panose="020B0604020202090204" pitchFamily="34" charset="0"/>
                </a:rPr>
                <a:t>1/1.55”</a:t>
              </a:r>
              <a:endParaRPr lang="en-US" altLang="zh-CN" sz="2100">
                <a:latin typeface="Arial" panose="020B0604020202090204" pitchFamily="34" charset="0"/>
                <a:cs typeface="Arial" panose="020B0604020202090204" pitchFamily="34" charset="0"/>
              </a:endParaRPr>
            </a:p>
          </p:txBody>
        </p:sp>
      </p:grpSp>
      <p:grpSp>
        <p:nvGrpSpPr>
          <p:cNvPr id="20" name="组合 19"/>
          <p:cNvGrpSpPr/>
          <p:nvPr/>
        </p:nvGrpSpPr>
        <p:grpSpPr>
          <a:xfrm>
            <a:off x="629920" y="932180"/>
            <a:ext cx="5714365" cy="2616200"/>
            <a:chOff x="992" y="1468"/>
            <a:chExt cx="8999" cy="4120"/>
          </a:xfrm>
        </p:grpSpPr>
        <p:pic>
          <p:nvPicPr>
            <p:cNvPr id="5" name="图片 4"/>
            <p:cNvPicPr>
              <a:picLocks noChangeAspect="1"/>
            </p:cNvPicPr>
            <p:nvPr/>
          </p:nvPicPr>
          <p:blipFill>
            <a:blip r:embed="rId7"/>
            <a:stretch>
              <a:fillRect/>
            </a:stretch>
          </p:blipFill>
          <p:spPr>
            <a:xfrm>
              <a:off x="995" y="1468"/>
              <a:ext cx="8996" cy="4120"/>
            </a:xfrm>
            <a:prstGeom prst="rect">
              <a:avLst/>
            </a:prstGeom>
          </p:spPr>
        </p:pic>
        <p:sp>
          <p:nvSpPr>
            <p:cNvPr id="18" name="矩形 17"/>
            <p:cNvSpPr/>
            <p:nvPr/>
          </p:nvSpPr>
          <p:spPr>
            <a:xfrm>
              <a:off x="3064" y="1533"/>
              <a:ext cx="6774" cy="960"/>
            </a:xfrm>
            <a:prstGeom prst="rect">
              <a:avLst/>
            </a:prstGeom>
            <a:solidFill>
              <a:srgbClr val="00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8" name="文本框 37"/>
            <p:cNvSpPr txBox="1"/>
            <p:nvPr/>
          </p:nvSpPr>
          <p:spPr>
            <a:xfrm>
              <a:off x="992" y="1602"/>
              <a:ext cx="8999" cy="969"/>
            </a:xfrm>
            <a:prstGeom prst="rect">
              <a:avLst/>
            </a:prstGeom>
            <a:solidFill>
              <a:schemeClr val="tx1"/>
            </a:solidFill>
          </p:spPr>
          <p:txBody>
            <a:bodyPr wrap="square" rtlCol="0">
              <a:noAutofit/>
            </a:bodyPr>
            <a:lstStyle/>
            <a:p>
              <a:pPr algn="ctr"/>
              <a:endParaRPr lang="en-US" altLang="zh-CN" sz="1600" b="1">
                <a:solidFill>
                  <a:schemeClr val="bg1">
                    <a:lumMod val="75000"/>
                  </a:schemeClr>
                </a:solidFill>
                <a:latin typeface="Nexa" panose="00000A00000000000000" pitchFamily="50" charset="0"/>
                <a:cs typeface="Nexa" panose="00000A00000000000000" pitchFamily="50" charset="0"/>
              </a:endParaRPr>
            </a:p>
            <a:p>
              <a:pPr algn="ctr"/>
              <a:r>
                <a:rPr lang="en-US" altLang="zh-CN" sz="2000" b="1">
                  <a:solidFill>
                    <a:schemeClr val="bg1">
                      <a:lumMod val="75000"/>
                    </a:schemeClr>
                  </a:solidFill>
                  <a:latin typeface="Nexa" panose="00000A00000000000000" pitchFamily="50" charset="0"/>
                  <a:cs typeface="Nexa" panose="00000A00000000000000" pitchFamily="50" charset="0"/>
                </a:rPr>
                <a:t>Large size sensor</a:t>
              </a:r>
              <a:endParaRPr lang="en-US" altLang="zh-CN" sz="2000" b="1">
                <a:solidFill>
                  <a:schemeClr val="bg1">
                    <a:lumMod val="75000"/>
                  </a:schemeClr>
                </a:solidFill>
                <a:latin typeface="Nexa" panose="00000A00000000000000" pitchFamily="50" charset="0"/>
                <a:cs typeface="Nexa" panose="00000A00000000000000" pitchFamily="50" charset="0"/>
              </a:endParaRPr>
            </a:p>
          </p:txBody>
        </p:sp>
      </p:grpSp>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bject 4"/>
          <p:cNvSpPr txBox="1"/>
          <p:nvPr>
            <p:custDataLst>
              <p:tags r:id="rId1"/>
            </p:custDataLst>
          </p:nvPr>
        </p:nvSpPr>
        <p:spPr>
          <a:xfrm>
            <a:off x="487680" y="266065"/>
            <a:ext cx="7467600" cy="375920"/>
          </a:xfrm>
          <a:prstGeom prst="rect">
            <a:avLst/>
          </a:prstGeom>
        </p:spPr>
        <p:txBody>
          <a:bodyPr vert="horz" wrap="square" lIns="0" tIns="7310" rIns="0" bIns="0">
            <a:spAutoFit/>
          </a:bodyPr>
          <a:lstStyle/>
          <a:p>
            <a:pPr marL="12700" lvl="0" algn="l">
              <a:spcBef>
                <a:spcPts val="95"/>
              </a:spcBef>
            </a:pPr>
            <a:r>
              <a:rPr lang="en-US" altLang="zh-CN" sz="2400" b="1" dirty="0">
                <a:solidFill>
                  <a:schemeClr val="bg2">
                    <a:lumMod val="50000"/>
                  </a:schemeClr>
                </a:solidFill>
                <a:latin typeface="微软雅黑" panose="020B0503020204020204" charset="-122"/>
                <a:ea typeface="微软雅黑" panose="020B0503020204020204" charset="-122"/>
                <a:sym typeface="+mn-ea"/>
              </a:rPr>
              <a:t>The new generation AI-ISP chips performance</a:t>
            </a:r>
            <a:endParaRPr lang="en-US" altLang="zh-CN" sz="2400" b="1" dirty="0">
              <a:solidFill>
                <a:schemeClr val="bg2">
                  <a:lumMod val="50000"/>
                </a:schemeClr>
              </a:solidFill>
              <a:latin typeface="微软雅黑" panose="020B0503020204020204" charset="-122"/>
              <a:ea typeface="微软雅黑" panose="020B0503020204020204" charset="-122"/>
              <a:sym typeface="+mn-ea"/>
            </a:endParaRPr>
          </a:p>
        </p:txBody>
      </p:sp>
      <p:sp>
        <p:nvSpPr>
          <p:cNvPr id="10" name="文本框 9"/>
          <p:cNvSpPr txBox="1"/>
          <p:nvPr/>
        </p:nvSpPr>
        <p:spPr>
          <a:xfrm>
            <a:off x="7256780" y="1162685"/>
            <a:ext cx="4072890" cy="2317115"/>
          </a:xfrm>
          <a:prstGeom prst="homePlate">
            <a:avLst>
              <a:gd name="adj" fmla="val 29295"/>
            </a:avLst>
          </a:prstGeom>
          <a:solidFill>
            <a:srgbClr val="DEECFF"/>
          </a:solidFill>
        </p:spPr>
        <p:txBody>
          <a:bodyPr wrap="square" rtlCol="0">
            <a:noAutofit/>
          </a:bodyPr>
          <a:lstStyle/>
          <a:p>
            <a:pPr marL="285750" indent="-285750" algn="l">
              <a:lnSpc>
                <a:spcPct val="200000"/>
              </a:lnSpc>
              <a:buFont typeface="Arial" panose="020B0604020202090204" pitchFamily="34" charset="0"/>
              <a:buChar char="•"/>
            </a:pPr>
            <a:r>
              <a:rPr lang="en-US" altLang="zh-CN" sz="1600" b="1">
                <a:latin typeface="Nexa" panose="00000A00000000000000" pitchFamily="50" charset="0"/>
                <a:cs typeface="Nexa" panose="00000A00000000000000" pitchFamily="50" charset="0"/>
              </a:rPr>
              <a:t>CPU Quad </a:t>
            </a:r>
            <a:r>
              <a:rPr lang="en-US" sz="1600" b="1">
                <a:solidFill>
                  <a:schemeClr val="accent4">
                    <a:lumMod val="75000"/>
                  </a:schemeClr>
                </a:solidFill>
                <a:latin typeface="Nexa" panose="00000A00000000000000" pitchFamily="50" charset="0"/>
                <a:cs typeface="Nexa" panose="00000A00000000000000" pitchFamily="50" charset="0"/>
              </a:rPr>
              <a:t>CA73</a:t>
            </a:r>
            <a:endParaRPr lang="en-US" sz="1600" b="1">
              <a:solidFill>
                <a:schemeClr val="accent4">
                  <a:lumMod val="75000"/>
                </a:schemeClr>
              </a:solidFill>
              <a:latin typeface="Nexa" panose="00000A00000000000000" pitchFamily="50" charset="0"/>
              <a:cs typeface="Nexa" panose="00000A00000000000000" pitchFamily="50" charset="0"/>
            </a:endParaRPr>
          </a:p>
          <a:p>
            <a:pPr marL="285750" indent="-285750" algn="l">
              <a:lnSpc>
                <a:spcPct val="200000"/>
              </a:lnSpc>
              <a:buFont typeface="Arial" panose="020B0604020202090204" pitchFamily="34" charset="0"/>
              <a:buChar char="•"/>
            </a:pPr>
            <a:r>
              <a:rPr lang="en-US" altLang="zh-CN" sz="1600" b="1">
                <a:latin typeface="Nexa" panose="00000A00000000000000" pitchFamily="50" charset="0"/>
                <a:cs typeface="Nexa" panose="00000A00000000000000" pitchFamily="50" charset="0"/>
              </a:rPr>
              <a:t>Max. Resolution increased 200% </a:t>
            </a:r>
            <a:endParaRPr lang="en-US" altLang="zh-CN" sz="1600" b="1">
              <a:latin typeface="Nexa" panose="00000A00000000000000" pitchFamily="50" charset="0"/>
              <a:cs typeface="Nexa" panose="00000A00000000000000" pitchFamily="50" charset="0"/>
            </a:endParaRPr>
          </a:p>
          <a:p>
            <a:pPr marL="285750" indent="-285750" algn="l">
              <a:lnSpc>
                <a:spcPct val="200000"/>
              </a:lnSpc>
              <a:buFont typeface="Arial" panose="020B0604020202090204" pitchFamily="34" charset="0"/>
              <a:buChar char="•"/>
            </a:pPr>
            <a:r>
              <a:rPr lang="en-US" sz="1600" b="1">
                <a:solidFill>
                  <a:schemeClr val="accent4">
                    <a:lumMod val="75000"/>
                  </a:schemeClr>
                </a:solidFill>
                <a:latin typeface="Nexa" panose="00000A00000000000000" pitchFamily="50" charset="0"/>
                <a:cs typeface="Nexa" panose="00000A00000000000000" pitchFamily="50" charset="0"/>
              </a:rPr>
              <a:t>NPU 6Tops</a:t>
            </a:r>
            <a:r>
              <a:rPr lang="en-US" altLang="zh-CN" sz="1600" b="1">
                <a:latin typeface="Nexa" panose="00000A00000000000000" pitchFamily="50" charset="0"/>
                <a:cs typeface="Nexa" panose="00000A00000000000000" pitchFamily="50" charset="0"/>
              </a:rPr>
              <a:t> increased 200%</a:t>
            </a:r>
            <a:endParaRPr lang="en-US" altLang="zh-CN" sz="1600" b="1">
              <a:latin typeface="Nexa" panose="00000A00000000000000" pitchFamily="50" charset="0"/>
              <a:cs typeface="Nexa" panose="00000A00000000000000" pitchFamily="50" charset="0"/>
            </a:endParaRPr>
          </a:p>
          <a:p>
            <a:pPr marL="285750" indent="-285750" algn="l">
              <a:lnSpc>
                <a:spcPct val="200000"/>
              </a:lnSpc>
              <a:buFont typeface="Arial" panose="020B0604020202090204" pitchFamily="34" charset="0"/>
              <a:buChar char="•"/>
            </a:pPr>
            <a:r>
              <a:rPr lang="en-US" altLang="zh-CN" sz="1600" b="1">
                <a:latin typeface="Nexa" panose="00000A00000000000000" pitchFamily="50" charset="0"/>
                <a:cs typeface="Nexa" panose="00000A00000000000000" pitchFamily="50" charset="0"/>
              </a:rPr>
              <a:t>DDR type update to 64-Bit</a:t>
            </a:r>
            <a:endParaRPr lang="zh-CN" altLang="en-US" sz="1600" b="1">
              <a:latin typeface="Nexa" panose="00000A00000000000000" pitchFamily="50" charset="0"/>
              <a:cs typeface="Nexa" panose="00000A00000000000000" pitchFamily="50" charset="0"/>
            </a:endParaRPr>
          </a:p>
          <a:p>
            <a:pPr marL="285750" indent="-285750" algn="l">
              <a:lnSpc>
                <a:spcPct val="200000"/>
              </a:lnSpc>
              <a:buFont typeface="Arial" panose="020B0604020202090204" pitchFamily="34" charset="0"/>
              <a:buChar char="•"/>
            </a:pPr>
            <a:endParaRPr lang="zh-CN" altLang="en-US" sz="1600" b="1">
              <a:latin typeface="Nexa" panose="00000A00000000000000" pitchFamily="50" charset="0"/>
              <a:cs typeface="Nexa" panose="00000A00000000000000" pitchFamily="50" charset="0"/>
            </a:endParaRPr>
          </a:p>
        </p:txBody>
      </p:sp>
      <p:pic>
        <p:nvPicPr>
          <p:cNvPr id="16" name="图片 15"/>
          <p:cNvPicPr>
            <a:picLocks noChangeAspect="1"/>
          </p:cNvPicPr>
          <p:nvPr/>
        </p:nvPicPr>
        <p:blipFill>
          <a:blip r:embed="rId2"/>
          <a:stretch>
            <a:fillRect/>
          </a:stretch>
        </p:blipFill>
        <p:spPr>
          <a:xfrm>
            <a:off x="7073900" y="4286885"/>
            <a:ext cx="4186274" cy="2340000"/>
          </a:xfrm>
          <a:prstGeom prst="rect">
            <a:avLst/>
          </a:prstGeom>
        </p:spPr>
      </p:pic>
      <p:pic>
        <p:nvPicPr>
          <p:cNvPr id="17" name="图片 16"/>
          <p:cNvPicPr>
            <a:picLocks noChangeAspect="1"/>
          </p:cNvPicPr>
          <p:nvPr/>
        </p:nvPicPr>
        <p:blipFill>
          <a:blip r:embed="rId3"/>
          <a:srcRect l="15711" t="15768"/>
          <a:stretch>
            <a:fillRect/>
          </a:stretch>
        </p:blipFill>
        <p:spPr>
          <a:xfrm>
            <a:off x="990600" y="4286867"/>
            <a:ext cx="4116649" cy="2340000"/>
          </a:xfrm>
          <a:prstGeom prst="rect">
            <a:avLst/>
          </a:prstGeom>
        </p:spPr>
      </p:pic>
      <p:sp>
        <p:nvSpPr>
          <p:cNvPr id="18" name="文本框 17"/>
          <p:cNvSpPr txBox="1"/>
          <p:nvPr/>
        </p:nvSpPr>
        <p:spPr>
          <a:xfrm>
            <a:off x="990600" y="3881755"/>
            <a:ext cx="4116705" cy="2745105"/>
          </a:xfrm>
          <a:prstGeom prst="rect">
            <a:avLst/>
          </a:prstGeom>
        </p:spPr>
        <p:style>
          <a:lnRef idx="3">
            <a:schemeClr val="accent1"/>
          </a:lnRef>
          <a:fillRef idx="0">
            <a:srgbClr val="FFFFFF"/>
          </a:fillRef>
          <a:effectRef idx="0">
            <a:srgbClr val="FFFFFF"/>
          </a:effectRef>
          <a:fontRef idx="minor">
            <a:schemeClr val="tx1"/>
          </a:fontRef>
        </p:style>
        <p:txBody>
          <a:bodyPr wrap="square" rtlCol="0">
            <a:noAutofit/>
          </a:bodyPr>
          <a:lstStyle/>
          <a:p>
            <a:pPr algn="ctr"/>
            <a:r>
              <a:rPr lang="en-US" altLang="zh-CN" sz="2000" b="1">
                <a:solidFill>
                  <a:schemeClr val="accent1"/>
                </a:solidFill>
                <a:latin typeface="Nexa" panose="00000A00000000000000" pitchFamily="50" charset="0"/>
                <a:cs typeface="Nexa" panose="00000A00000000000000" pitchFamily="50" charset="0"/>
              </a:rPr>
              <a:t>No People Face Enhance</a:t>
            </a:r>
            <a:endParaRPr lang="en-US" altLang="zh-CN" sz="2000" b="1">
              <a:solidFill>
                <a:schemeClr val="accent1"/>
              </a:solidFill>
              <a:latin typeface="Nexa" panose="00000A00000000000000" pitchFamily="50" charset="0"/>
              <a:cs typeface="Nexa" panose="00000A00000000000000" pitchFamily="50" charset="0"/>
            </a:endParaRPr>
          </a:p>
        </p:txBody>
      </p:sp>
      <p:sp>
        <p:nvSpPr>
          <p:cNvPr id="20" name="文本框 19"/>
          <p:cNvSpPr txBox="1"/>
          <p:nvPr/>
        </p:nvSpPr>
        <p:spPr>
          <a:xfrm>
            <a:off x="7073900" y="3861435"/>
            <a:ext cx="4185920" cy="2765425"/>
          </a:xfrm>
          <a:prstGeom prst="rect">
            <a:avLst/>
          </a:prstGeom>
        </p:spPr>
        <p:style>
          <a:lnRef idx="3">
            <a:schemeClr val="accent1"/>
          </a:lnRef>
          <a:fillRef idx="0">
            <a:srgbClr val="FFFFFF"/>
          </a:fillRef>
          <a:effectRef idx="0">
            <a:srgbClr val="FFFFFF"/>
          </a:effectRef>
          <a:fontRef idx="minor">
            <a:schemeClr val="tx1"/>
          </a:fontRef>
        </p:style>
        <p:txBody>
          <a:bodyPr wrap="square" rtlCol="0">
            <a:noAutofit/>
          </a:bodyPr>
          <a:lstStyle/>
          <a:p>
            <a:pPr algn="ctr"/>
            <a:r>
              <a:rPr lang="en-US" altLang="zh-CN" sz="2000" b="1">
                <a:latin typeface="Nexa" panose="00000A00000000000000" pitchFamily="50" charset="0"/>
                <a:cs typeface="Nexa" panose="00000A00000000000000" pitchFamily="50" charset="0"/>
              </a:rPr>
              <a:t>Add People Face Enhance</a:t>
            </a:r>
            <a:endParaRPr lang="en-US" altLang="zh-CN" sz="2000" b="1">
              <a:latin typeface="Nexa" panose="00000A00000000000000" pitchFamily="50" charset="0"/>
              <a:cs typeface="Nexa" panose="00000A00000000000000" pitchFamily="50" charset="0"/>
            </a:endParaRPr>
          </a:p>
        </p:txBody>
      </p:sp>
      <p:sp>
        <p:nvSpPr>
          <p:cNvPr id="21" name="五边形 20"/>
          <p:cNvSpPr/>
          <p:nvPr/>
        </p:nvSpPr>
        <p:spPr>
          <a:xfrm>
            <a:off x="5304790" y="5160010"/>
            <a:ext cx="1569720" cy="661670"/>
          </a:xfrm>
          <a:prstGeom prst="homePlate">
            <a:avLst>
              <a:gd name="adj" fmla="val 51727"/>
            </a:avLst>
          </a:prstGeom>
        </p:spPr>
        <p:style>
          <a:lnRef idx="3">
            <a:schemeClr val="accent1"/>
          </a:lnRef>
          <a:fillRef idx="0">
            <a:srgbClr val="FFFFFF"/>
          </a:fillRef>
          <a:effectRef idx="0">
            <a:srgbClr val="FFFFFF"/>
          </a:effectRef>
          <a:fontRef idx="minor">
            <a:schemeClr val="tx1"/>
          </a:fontRef>
        </p:style>
        <p:txBody>
          <a:bodyPr rtlCol="0" anchor="ctr"/>
          <a:lstStyle/>
          <a:p>
            <a:pPr algn="ctr"/>
            <a:r>
              <a:rPr lang="en-US" altLang="zh-CN" b="1">
                <a:solidFill>
                  <a:schemeClr val="accent1"/>
                </a:solidFill>
              </a:rPr>
              <a:t>Update</a:t>
            </a:r>
            <a:endParaRPr lang="en-US" altLang="zh-CN" b="1">
              <a:solidFill>
                <a:schemeClr val="accent1"/>
              </a:solidFill>
            </a:endParaRPr>
          </a:p>
        </p:txBody>
      </p:sp>
      <p:grpSp>
        <p:nvGrpSpPr>
          <p:cNvPr id="4" name="组合 3"/>
          <p:cNvGrpSpPr/>
          <p:nvPr/>
        </p:nvGrpSpPr>
        <p:grpSpPr>
          <a:xfrm>
            <a:off x="980440" y="1162685"/>
            <a:ext cx="5063490" cy="2360930"/>
            <a:chOff x="1544" y="1831"/>
            <a:chExt cx="7974" cy="3718"/>
          </a:xfrm>
        </p:grpSpPr>
        <p:grpSp>
          <p:nvGrpSpPr>
            <p:cNvPr id="12" name="组合 11"/>
            <p:cNvGrpSpPr/>
            <p:nvPr/>
          </p:nvGrpSpPr>
          <p:grpSpPr>
            <a:xfrm>
              <a:off x="1544" y="1831"/>
              <a:ext cx="7975" cy="3719"/>
              <a:chOff x="768" y="5646"/>
              <a:chExt cx="5220" cy="2576"/>
            </a:xfrm>
          </p:grpSpPr>
          <p:pic>
            <p:nvPicPr>
              <p:cNvPr id="8" name="图片 7"/>
              <p:cNvPicPr>
                <a:picLocks noChangeAspect="1"/>
              </p:cNvPicPr>
              <p:nvPr/>
            </p:nvPicPr>
            <p:blipFill>
              <a:blip r:embed="rId4"/>
              <a:srcRect l="67212"/>
              <a:stretch>
                <a:fillRect/>
              </a:stretch>
            </p:blipFill>
            <p:spPr>
              <a:xfrm>
                <a:off x="2624" y="5646"/>
                <a:ext cx="3364" cy="2577"/>
              </a:xfrm>
              <a:prstGeom prst="rect">
                <a:avLst/>
              </a:prstGeom>
            </p:spPr>
          </p:pic>
          <p:pic>
            <p:nvPicPr>
              <p:cNvPr id="11" name="图片 10"/>
              <p:cNvPicPr>
                <a:picLocks noChangeAspect="1"/>
              </p:cNvPicPr>
              <p:nvPr/>
            </p:nvPicPr>
            <p:blipFill>
              <a:blip r:embed="rId4"/>
              <a:srcRect r="81910"/>
              <a:stretch>
                <a:fillRect/>
              </a:stretch>
            </p:blipFill>
            <p:spPr>
              <a:xfrm>
                <a:off x="768" y="5646"/>
                <a:ext cx="1856" cy="2577"/>
              </a:xfrm>
              <a:prstGeom prst="rect">
                <a:avLst/>
              </a:prstGeom>
            </p:spPr>
          </p:pic>
        </p:grpSp>
        <p:sp>
          <p:nvSpPr>
            <p:cNvPr id="3" name="文本框 2"/>
            <p:cNvSpPr txBox="1"/>
            <p:nvPr/>
          </p:nvSpPr>
          <p:spPr>
            <a:xfrm>
              <a:off x="7784" y="3011"/>
              <a:ext cx="914" cy="580"/>
            </a:xfrm>
            <a:prstGeom prst="rect">
              <a:avLst/>
            </a:prstGeom>
            <a:solidFill>
              <a:srgbClr val="DEECFF"/>
            </a:solidFill>
            <a:ln>
              <a:solidFill>
                <a:srgbClr val="DEECFF"/>
              </a:solidFill>
            </a:ln>
          </p:spPr>
          <p:txBody>
            <a:bodyPr wrap="square" rtlCol="0">
              <a:spAutoFit/>
            </a:bodyPr>
            <a:lstStyle/>
            <a:p>
              <a:r>
                <a:rPr lang="en-US" altLang="zh-CN"/>
                <a:t>6T</a:t>
              </a:r>
              <a:endParaRPr lang="en-US" altLang="zh-CN"/>
            </a:p>
          </p:txBody>
        </p:sp>
      </p:grpSp>
      <p:graphicFrame>
        <p:nvGraphicFramePr>
          <p:cNvPr id="2" name="表格 1"/>
          <p:cNvGraphicFramePr/>
          <p:nvPr>
            <p:custDataLst>
              <p:tags r:id="rId5"/>
            </p:custDataLst>
          </p:nvPr>
        </p:nvGraphicFramePr>
        <p:xfrm>
          <a:off x="6024245" y="1164590"/>
          <a:ext cx="1212215" cy="2314575"/>
        </p:xfrm>
        <a:graphic>
          <a:graphicData uri="http://schemas.openxmlformats.org/drawingml/2006/table">
            <a:tbl>
              <a:tblPr firstRow="1" bandRow="1">
                <a:tableStyleId>{5C22544A-7EE6-4342-B048-85BDC9FD1C3A}</a:tableStyleId>
              </a:tblPr>
              <a:tblGrid>
                <a:gridCol w="1212215"/>
              </a:tblGrid>
              <a:tr h="715645">
                <a:tc>
                  <a:txBody>
                    <a:bodyPr/>
                    <a:lstStyle/>
                    <a:p>
                      <a:pPr>
                        <a:buNone/>
                      </a:pPr>
                      <a:r>
                        <a:rPr lang="en-US" altLang="zh-CN">
                          <a:latin typeface="微软雅黑" panose="020B0503020204020204" charset="-122"/>
                          <a:ea typeface="微软雅黑" panose="020B0503020204020204" charset="-122"/>
                          <a:cs typeface="Nexa" panose="00000A00000000000000" pitchFamily="50" charset="0"/>
                        </a:rPr>
                        <a:t>SSC369G</a:t>
                      </a:r>
                      <a:endParaRPr lang="en-US" altLang="zh-CN">
                        <a:latin typeface="微软雅黑" panose="020B0503020204020204" charset="-122"/>
                        <a:ea typeface="微软雅黑" panose="020B0503020204020204" charset="-122"/>
                        <a:cs typeface="Nexa" panose="00000A00000000000000" pitchFamily="50" charset="0"/>
                      </a:endParaRPr>
                    </a:p>
                    <a:p>
                      <a:pPr algn="ctr">
                        <a:buNone/>
                      </a:pPr>
                      <a:r>
                        <a:rPr lang="zh-CN" altLang="en-US">
                          <a:latin typeface="微软雅黑" panose="020B0503020204020204" charset="-122"/>
                          <a:ea typeface="微软雅黑" panose="020B0503020204020204" charset="-122"/>
                          <a:cs typeface="Nexa" panose="00000A00000000000000" pitchFamily="50" charset="0"/>
                        </a:rPr>
                        <a:t>（</a:t>
                      </a:r>
                      <a:r>
                        <a:rPr lang="en-US" altLang="zh-CN">
                          <a:latin typeface="微软雅黑" panose="020B0503020204020204" charset="-122"/>
                          <a:ea typeface="微软雅黑" panose="020B0503020204020204" charset="-122"/>
                          <a:cs typeface="Nexa" panose="00000A00000000000000" pitchFamily="50" charset="0"/>
                        </a:rPr>
                        <a:t>YL S40</a:t>
                      </a:r>
                      <a:r>
                        <a:rPr lang="zh-CN" altLang="en-US">
                          <a:latin typeface="微软雅黑" panose="020B0503020204020204" charset="-122"/>
                          <a:ea typeface="微软雅黑" panose="020B0503020204020204" charset="-122"/>
                          <a:cs typeface="Nexa" panose="00000A00000000000000" pitchFamily="50" charset="0"/>
                        </a:rPr>
                        <a:t>）</a:t>
                      </a:r>
                      <a:endParaRPr lang="zh-CN" altLang="en-US">
                        <a:latin typeface="微软雅黑" panose="020B0503020204020204" charset="-122"/>
                        <a:ea typeface="微软雅黑" panose="020B0503020204020204" charset="-122"/>
                        <a:cs typeface="Nexa" panose="00000A00000000000000" pitchFamily="50" charset="0"/>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003366"/>
                    </a:solidFill>
                  </a:tcPr>
                </a:tc>
              </a:tr>
              <a:tr h="462915">
                <a:tc>
                  <a:txBody>
                    <a:bodyPr/>
                    <a:lstStyle/>
                    <a:p>
                      <a:pPr algn="ctr">
                        <a:buNone/>
                      </a:pPr>
                      <a:r>
                        <a:rPr lang="en-US" altLang="zh-CN">
                          <a:latin typeface="微软雅黑" panose="020B0503020204020204" charset="-122"/>
                          <a:ea typeface="微软雅黑" panose="020B0503020204020204" charset="-122"/>
                        </a:rPr>
                        <a:t>4T</a:t>
                      </a:r>
                      <a:endParaRPr lang="en-US" altLang="zh-CN">
                        <a:latin typeface="微软雅黑" panose="020B0503020204020204" charset="-122"/>
                        <a:ea typeface="微软雅黑" panose="020B0503020204020204"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DEECFF"/>
                    </a:solidFill>
                  </a:tcPr>
                </a:tc>
              </a:tr>
              <a:tr h="1136015">
                <a:tc>
                  <a:txBody>
                    <a:bodyPr/>
                    <a:lstStyle/>
                    <a:p>
                      <a:pPr>
                        <a:buNone/>
                      </a:pPr>
                      <a:endParaRPr lang="zh-CN" altLang="en-US"/>
                    </a:p>
                    <a:p>
                      <a:pPr algn="ctr">
                        <a:buNone/>
                      </a:pPr>
                      <a:r>
                        <a:rPr lang="en-US"/>
                        <a:t>/</a:t>
                      </a:r>
                      <a:endParaRPr 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EFF6FF"/>
                    </a:solidFill>
                  </a:tcPr>
                </a:tc>
              </a:tr>
            </a:tbl>
          </a:graphicData>
        </a:graphic>
      </p:graphicFrame>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a:xfrm>
            <a:off x="6819900" y="1143000"/>
            <a:ext cx="5401310" cy="1152000"/>
          </a:xfrm>
          <a:prstGeom prst="rect">
            <a:avLst/>
          </a:prstGeom>
          <a:solidFill>
            <a:srgbClr val="ADB1B6"/>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8" name="矩形 37"/>
          <p:cNvSpPr/>
          <p:nvPr/>
        </p:nvSpPr>
        <p:spPr>
          <a:xfrm>
            <a:off x="6842760" y="2311400"/>
            <a:ext cx="5359400" cy="4546600"/>
          </a:xfrm>
          <a:prstGeom prst="rect">
            <a:avLst/>
          </a:prstGeom>
          <a:solidFill>
            <a:srgbClr val="EBF4FD"/>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2" name="图片 1" descr="6mvoicepickup_2"/>
          <p:cNvPicPr>
            <a:picLocks noChangeAspect="1"/>
          </p:cNvPicPr>
          <p:nvPr/>
        </p:nvPicPr>
        <p:blipFill>
          <a:blip r:embed="rId1"/>
          <a:srcRect l="15719" r="14312"/>
          <a:stretch>
            <a:fillRect/>
          </a:stretch>
        </p:blipFill>
        <p:spPr>
          <a:xfrm>
            <a:off x="-68580" y="1143000"/>
            <a:ext cx="6910070" cy="5715000"/>
          </a:xfrm>
          <a:prstGeom prst="rect">
            <a:avLst/>
          </a:prstGeom>
        </p:spPr>
      </p:pic>
      <p:sp>
        <p:nvSpPr>
          <p:cNvPr id="8" name="object 4"/>
          <p:cNvSpPr txBox="1"/>
          <p:nvPr>
            <p:custDataLst>
              <p:tags r:id="rId2"/>
            </p:custDataLst>
          </p:nvPr>
        </p:nvSpPr>
        <p:spPr>
          <a:xfrm>
            <a:off x="487680" y="266065"/>
            <a:ext cx="9779635" cy="375920"/>
          </a:xfrm>
          <a:prstGeom prst="rect">
            <a:avLst/>
          </a:prstGeom>
        </p:spPr>
        <p:txBody>
          <a:bodyPr vert="horz" wrap="square" lIns="0" tIns="7310" rIns="0" bIns="0">
            <a:spAutoFit/>
          </a:bodyPr>
          <a:lstStyle/>
          <a:p>
            <a:pPr marL="12700" lvl="0" algn="l">
              <a:spcBef>
                <a:spcPts val="95"/>
              </a:spcBef>
            </a:pPr>
            <a:r>
              <a:rPr lang="en-US" altLang="zh-CN" sz="2400" b="1" dirty="0">
                <a:solidFill>
                  <a:schemeClr val="bg2">
                    <a:lumMod val="50000"/>
                  </a:schemeClr>
                </a:solidFill>
                <a:latin typeface="微软雅黑" panose="020B0503020204020204" charset="-122"/>
                <a:ea typeface="微软雅黑" panose="020B0503020204020204" charset="-122"/>
                <a:sym typeface="+mn-ea"/>
              </a:rPr>
              <a:t>USB Videobar——Design-Driven</a:t>
            </a:r>
            <a:endParaRPr lang="en-US" altLang="zh-CN" sz="2400" b="1" dirty="0">
              <a:solidFill>
                <a:schemeClr val="bg2">
                  <a:lumMod val="50000"/>
                </a:schemeClr>
              </a:solidFill>
              <a:latin typeface="微软雅黑" panose="020B0503020204020204" charset="-122"/>
              <a:ea typeface="微软雅黑" panose="020B0503020204020204" charset="-122"/>
              <a:sym typeface="+mn-ea"/>
            </a:endParaRPr>
          </a:p>
        </p:txBody>
      </p:sp>
      <p:sp>
        <p:nvSpPr>
          <p:cNvPr id="82" name="矩形 81"/>
          <p:cNvSpPr/>
          <p:nvPr/>
        </p:nvSpPr>
        <p:spPr>
          <a:xfrm>
            <a:off x="7118985" y="2508250"/>
            <a:ext cx="5073015" cy="329184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Audio systems capacity</a:t>
            </a:r>
            <a:endParaRPr kumimoji="0" lang="en-US" altLang="zh-CN" sz="18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8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400" b="1" noProof="0" dirty="0">
                <a:ln>
                  <a:noFill/>
                </a:ln>
                <a:solidFill>
                  <a:prstClr val="black"/>
                </a:solidFill>
                <a:effectLst/>
                <a:uLnTx/>
                <a:uFillTx/>
                <a:latin typeface="微软雅黑" panose="020B0503020204020204" charset="-122"/>
                <a:ea typeface="微软雅黑" panose="020B0503020204020204" charset="-122"/>
                <a:sym typeface="+mn-ea"/>
              </a:rPr>
              <a:t>12 MEMS microphone </a:t>
            </a:r>
            <a:r>
              <a:rPr lang="en-US" altLang="zh-CN" sz="1400" b="1" noProof="0" dirty="0" err="1">
                <a:ln>
                  <a:noFill/>
                </a:ln>
                <a:solidFill>
                  <a:prstClr val="black"/>
                </a:solidFill>
                <a:effectLst/>
                <a:uLnTx/>
                <a:uFillTx/>
                <a:latin typeface="微软雅黑" panose="020B0503020204020204" charset="-122"/>
                <a:ea typeface="微软雅黑" panose="020B0503020204020204" charset="-122"/>
                <a:sym typeface="+mn-ea"/>
              </a:rPr>
              <a:t>array non-uniform design</a:t>
            </a:r>
            <a:endParaRPr lang="en-US" altLang="zh-CN" sz="1400" b="1" noProof="0" dirty="0" err="1">
              <a:ln>
                <a:noFill/>
              </a:ln>
              <a:solidFill>
                <a:prstClr val="black"/>
              </a:solidFill>
              <a:effectLst/>
              <a:uLnTx/>
              <a:uFillTx/>
              <a:latin typeface="微软雅黑" panose="020B0503020204020204" charset="-122"/>
              <a:ea typeface="微软雅黑" panose="020B0503020204020204" charset="-122"/>
              <a:sym typeface="+mn-ea"/>
            </a:endParaRPr>
          </a:p>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400" b="1" noProof="0" dirty="0" err="1">
                <a:ln>
                  <a:noFill/>
                </a:ln>
                <a:solidFill>
                  <a:prstClr val="black"/>
                </a:solidFill>
                <a:effectLst/>
                <a:uLnTx/>
                <a:uFillTx/>
                <a:latin typeface="微软雅黑" panose="020B0503020204020204" charset="-122"/>
                <a:ea typeface="微软雅黑" panose="020B0503020204020204" charset="-122"/>
                <a:sym typeface="+mn-ea"/>
              </a:rPr>
              <a:t> </a:t>
            </a:r>
            <a:endParaRPr kumimoji="0" lang="en-US" altLang="zh-CN" sz="14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p>
            <a:pPr marL="742950" marR="0" lvl="1" indent="-285750" algn="l" defTabSz="914400" rtl="0" eaLnBrk="1" fontAlgn="auto" latinLnBrk="0" hangingPunct="1">
              <a:lnSpc>
                <a:spcPct val="200000"/>
              </a:lnSpc>
              <a:spcBef>
                <a:spcPts val="0"/>
              </a:spcBef>
              <a:spcAft>
                <a:spcPts val="0"/>
              </a:spcAft>
              <a:buClrTx/>
              <a:buSzTx/>
              <a:buFont typeface="Arial" panose="020B0604020202090204" pitchFamily="34" charset="0"/>
              <a:buChar char="•"/>
              <a:defRPr/>
            </a:pPr>
            <a:r>
              <a:rPr kumimoji="0" lang="en-US" altLang="zh-CN" sz="1800" b="0" i="0" u="none" strike="noStrike" kern="1200" cap="none" spc="0" normalizeH="0" baseline="0" noProof="0" dirty="0">
                <a:ln>
                  <a:noFill/>
                </a:ln>
                <a:solidFill>
                  <a:prstClr val="black"/>
                </a:solidFill>
                <a:effectLst/>
                <a:uLnTx/>
                <a:uFillTx/>
                <a:latin typeface="Arial" panose="020B0604020202090204" pitchFamily="34" charset="0"/>
                <a:ea typeface="等线" panose="02010600030101010101" charset="-122"/>
                <a:cs typeface="+mn-cs"/>
              </a:rPr>
              <a:t>8 meter voice pickup range</a:t>
            </a:r>
            <a:endParaRPr kumimoji="0" lang="en-US" altLang="zh-CN" sz="1800" b="0" i="0" u="none" strike="noStrike" kern="1200" cap="none" spc="0" normalizeH="0" baseline="0" noProof="0" dirty="0">
              <a:ln>
                <a:noFill/>
              </a:ln>
              <a:solidFill>
                <a:prstClr val="black"/>
              </a:solidFill>
              <a:effectLst/>
              <a:uLnTx/>
              <a:uFillTx/>
              <a:latin typeface="Arial" panose="020B0604020202090204" pitchFamily="34" charset="0"/>
              <a:ea typeface="等线" panose="02010600030101010101" charset="-122"/>
              <a:cs typeface="+mn-cs"/>
            </a:endParaRPr>
          </a:p>
          <a:p>
            <a:pPr marL="742950" marR="0" lvl="1" indent="-285750" algn="l" defTabSz="914400" rtl="0" eaLnBrk="1" fontAlgn="auto" latinLnBrk="0" hangingPunct="1">
              <a:lnSpc>
                <a:spcPct val="200000"/>
              </a:lnSpc>
              <a:spcBef>
                <a:spcPts val="0"/>
              </a:spcBef>
              <a:spcAft>
                <a:spcPts val="0"/>
              </a:spcAft>
              <a:buClrTx/>
              <a:buSzTx/>
              <a:buFont typeface="Arial" panose="020B0604020202090204" pitchFamily="34" charset="0"/>
              <a:buChar char="•"/>
              <a:defRPr/>
            </a:pPr>
            <a:r>
              <a:rPr lang="en-US" altLang="zh-CN" noProof="0" dirty="0">
                <a:ln>
                  <a:noFill/>
                </a:ln>
                <a:solidFill>
                  <a:prstClr val="black"/>
                </a:solidFill>
                <a:effectLst/>
                <a:uLnTx/>
                <a:uFillTx/>
                <a:latin typeface="Arial" panose="020B0604020202090204" pitchFamily="34" charset="0"/>
                <a:ea typeface="等线" panose="02010600030101010101" charset="-122"/>
                <a:sym typeface="+mn-ea"/>
              </a:rPr>
              <a:t>Precise voice position</a:t>
            </a:r>
            <a:r>
              <a:rPr lang="zh-CN" altLang="en-US" noProof="0" dirty="0">
                <a:ln>
                  <a:noFill/>
                </a:ln>
                <a:solidFill>
                  <a:prstClr val="black"/>
                </a:solidFill>
                <a:effectLst/>
                <a:uLnTx/>
                <a:uFillTx/>
                <a:latin typeface="Arial" panose="020B0604020202090204" pitchFamily="34" charset="0"/>
                <a:ea typeface="等线" panose="02010600030101010101" charset="-122"/>
                <a:sym typeface="+mn-ea"/>
              </a:rPr>
              <a:t>（</a:t>
            </a:r>
            <a:r>
              <a:rPr lang="en-US" altLang="zh-CN" noProof="0" dirty="0">
                <a:ln>
                  <a:noFill/>
                </a:ln>
                <a:solidFill>
                  <a:prstClr val="black"/>
                </a:solidFill>
                <a:effectLst/>
                <a:uLnTx/>
                <a:uFillTx/>
                <a:latin typeface="Arial" panose="020B0604020202090204" pitchFamily="34" charset="0"/>
                <a:ea typeface="等线" panose="02010600030101010101" charset="-122"/>
                <a:sym typeface="+mn-ea"/>
              </a:rPr>
              <a:t>DOA)</a:t>
            </a:r>
            <a:endParaRPr lang="en-US" altLang="zh-CN" noProof="0" dirty="0">
              <a:ln>
                <a:noFill/>
              </a:ln>
              <a:solidFill>
                <a:prstClr val="black"/>
              </a:solidFill>
              <a:effectLst/>
              <a:uLnTx/>
              <a:uFillTx/>
              <a:latin typeface="Arial" panose="020B0604020202090204" pitchFamily="34" charset="0"/>
              <a:ea typeface="等线" panose="02010600030101010101" charset="-122"/>
              <a:sym typeface="+mn-ea"/>
            </a:endParaRPr>
          </a:p>
          <a:p>
            <a:pPr marL="742950" marR="0" lvl="1" indent="-285750" algn="l" defTabSz="914400" rtl="0" eaLnBrk="1" fontAlgn="auto" latinLnBrk="0" hangingPunct="1">
              <a:lnSpc>
                <a:spcPct val="200000"/>
              </a:lnSpc>
              <a:spcBef>
                <a:spcPts val="0"/>
              </a:spcBef>
              <a:spcAft>
                <a:spcPts val="0"/>
              </a:spcAft>
              <a:buClrTx/>
              <a:buSzTx/>
              <a:buFont typeface="Arial" panose="020B0604020202090204" pitchFamily="34" charset="0"/>
              <a:buChar char="•"/>
              <a:defRPr/>
            </a:pPr>
            <a:r>
              <a:rPr lang="en-US" altLang="zh-CN" dirty="0">
                <a:solidFill>
                  <a:prstClr val="black"/>
                </a:solidFill>
                <a:latin typeface="Arial" panose="020B0604020202090204" pitchFamily="34" charset="0"/>
                <a:ea typeface="等线" panose="02010600030101010101" charset="-122"/>
              </a:rPr>
              <a:t>Better N</a:t>
            </a:r>
            <a:r>
              <a:rPr kumimoji="0" lang="en-US" altLang="zh-CN" sz="1800" b="0" i="0" u="none" strike="noStrike" kern="1200" cap="none" spc="0" normalizeH="0" baseline="0" noProof="0" dirty="0" err="1">
                <a:ln>
                  <a:noFill/>
                </a:ln>
                <a:solidFill>
                  <a:prstClr val="black"/>
                </a:solidFill>
                <a:effectLst/>
                <a:uLnTx/>
                <a:uFillTx/>
                <a:latin typeface="Arial" panose="020B0604020202090204" pitchFamily="34" charset="0"/>
                <a:ea typeface="等线" panose="02010600030101010101" charset="-122"/>
                <a:cs typeface="+mn-cs"/>
              </a:rPr>
              <a:t>oise</a:t>
            </a:r>
            <a:r>
              <a:rPr kumimoji="0" lang="en-US" altLang="zh-CN" sz="1800" b="0" i="0" u="none" strike="noStrike" kern="1200" cap="none" spc="0" normalizeH="0" baseline="0" noProof="0" dirty="0">
                <a:ln>
                  <a:noFill/>
                </a:ln>
                <a:solidFill>
                  <a:prstClr val="black"/>
                </a:solidFill>
                <a:effectLst/>
                <a:uLnTx/>
                <a:uFillTx/>
                <a:latin typeface="Arial" panose="020B0604020202090204" pitchFamily="34" charset="0"/>
                <a:ea typeface="等线" panose="02010600030101010101" charset="-122"/>
                <a:cs typeface="+mn-cs"/>
              </a:rPr>
              <a:t> cancellation</a:t>
            </a:r>
            <a:endParaRPr kumimoji="0" lang="en-US" altLang="zh-CN" sz="1800" b="0" i="0" u="none" strike="noStrike" kern="1200" cap="none" spc="0" normalizeH="0" baseline="0" noProof="0" dirty="0">
              <a:ln>
                <a:noFill/>
              </a:ln>
              <a:solidFill>
                <a:prstClr val="black"/>
              </a:solidFill>
              <a:effectLst/>
              <a:uLnTx/>
              <a:uFillTx/>
              <a:latin typeface="Arial" panose="020B0604020202090204" pitchFamily="34" charset="0"/>
              <a:ea typeface="等线" panose="02010600030101010101" charset="-122"/>
              <a:cs typeface="+mn-cs"/>
            </a:endParaRPr>
          </a:p>
          <a:p>
            <a:pPr marL="742950" marR="0" lvl="1" indent="-285750" algn="l" defTabSz="914400" rtl="0" eaLnBrk="1" fontAlgn="auto" latinLnBrk="0" hangingPunct="1">
              <a:lnSpc>
                <a:spcPct val="200000"/>
              </a:lnSpc>
              <a:spcBef>
                <a:spcPts val="0"/>
              </a:spcBef>
              <a:spcAft>
                <a:spcPts val="0"/>
              </a:spcAft>
              <a:buClrTx/>
              <a:buSzTx/>
              <a:buFont typeface="Arial" panose="020B0604020202090204" pitchFamily="34" charset="0"/>
              <a:buChar char="•"/>
              <a:defRPr/>
            </a:pPr>
            <a:r>
              <a:rPr kumimoji="0" lang="en-US" altLang="zh-CN" sz="1800" b="0" i="0" u="none" strike="noStrike" kern="1200" cap="none" spc="0" normalizeH="0" baseline="0" noProof="0" dirty="0">
                <a:ln>
                  <a:noFill/>
                </a:ln>
                <a:solidFill>
                  <a:prstClr val="black"/>
                </a:solidFill>
                <a:effectLst/>
                <a:uLnTx/>
                <a:uFillTx/>
                <a:latin typeface="Arial" panose="020B0604020202090204" pitchFamily="34" charset="0"/>
                <a:ea typeface="等线" panose="02010600030101010101" charset="-122"/>
                <a:cs typeface="+mn-cs"/>
              </a:rPr>
              <a:t>AI Audio Algorithm</a:t>
            </a:r>
            <a:r>
              <a:rPr lang="en-US" altLang="zh-CN" sz="1600">
                <a:sym typeface="+mn-ea"/>
              </a:rPr>
              <a:t>(AEC,ANS,AGC)</a:t>
            </a:r>
            <a:endParaRPr kumimoji="0" lang="en-US" altLang="zh-CN" sz="16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p:txBody>
      </p:sp>
      <p:grpSp>
        <p:nvGrpSpPr>
          <p:cNvPr id="33" name="组合 32"/>
          <p:cNvGrpSpPr/>
          <p:nvPr/>
        </p:nvGrpSpPr>
        <p:grpSpPr>
          <a:xfrm>
            <a:off x="7049770" y="1269365"/>
            <a:ext cx="5073650" cy="787400"/>
            <a:chOff x="489" y="6008"/>
            <a:chExt cx="7990" cy="1240"/>
          </a:xfrm>
        </p:grpSpPr>
        <p:pic>
          <p:nvPicPr>
            <p:cNvPr id="11" name="图片 10" descr="正视图"/>
            <p:cNvPicPr>
              <a:picLocks noChangeAspect="1"/>
            </p:cNvPicPr>
            <p:nvPr/>
          </p:nvPicPr>
          <p:blipFill>
            <a:blip r:embed="rId3"/>
            <a:srcRect t="38783" b="33602"/>
            <a:stretch>
              <a:fillRect/>
            </a:stretch>
          </p:blipFill>
          <p:spPr>
            <a:xfrm>
              <a:off x="489" y="6008"/>
              <a:ext cx="7990" cy="1241"/>
            </a:xfrm>
            <a:prstGeom prst="rect">
              <a:avLst/>
            </a:prstGeom>
          </p:spPr>
        </p:pic>
        <p:sp>
          <p:nvSpPr>
            <p:cNvPr id="3" name="椭圆 2"/>
            <p:cNvSpPr/>
            <p:nvPr/>
          </p:nvSpPr>
          <p:spPr>
            <a:xfrm>
              <a:off x="1467" y="6863"/>
              <a:ext cx="165" cy="165"/>
            </a:xfrm>
            <a:prstGeom prst="ellipse">
              <a:avLst/>
            </a:prstGeom>
            <a:solidFill>
              <a:srgbClr val="FF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 name="椭圆 3"/>
            <p:cNvSpPr/>
            <p:nvPr/>
          </p:nvSpPr>
          <p:spPr>
            <a:xfrm>
              <a:off x="2503" y="6865"/>
              <a:ext cx="165" cy="165"/>
            </a:xfrm>
            <a:prstGeom prst="ellipse">
              <a:avLst/>
            </a:prstGeom>
            <a:solidFill>
              <a:srgbClr val="FF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 name="椭圆 4"/>
            <p:cNvSpPr/>
            <p:nvPr/>
          </p:nvSpPr>
          <p:spPr>
            <a:xfrm>
              <a:off x="3177" y="6867"/>
              <a:ext cx="165" cy="165"/>
            </a:xfrm>
            <a:prstGeom prst="ellipse">
              <a:avLst/>
            </a:prstGeom>
            <a:solidFill>
              <a:srgbClr val="FF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6" name="椭圆 5"/>
            <p:cNvSpPr/>
            <p:nvPr/>
          </p:nvSpPr>
          <p:spPr>
            <a:xfrm>
              <a:off x="3514" y="6869"/>
              <a:ext cx="165" cy="165"/>
            </a:xfrm>
            <a:prstGeom prst="ellipse">
              <a:avLst/>
            </a:prstGeom>
            <a:solidFill>
              <a:srgbClr val="FF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7" name="椭圆 6"/>
            <p:cNvSpPr/>
            <p:nvPr/>
          </p:nvSpPr>
          <p:spPr>
            <a:xfrm>
              <a:off x="4188" y="6871"/>
              <a:ext cx="165" cy="165"/>
            </a:xfrm>
            <a:prstGeom prst="ellipse">
              <a:avLst/>
            </a:prstGeom>
            <a:solidFill>
              <a:srgbClr val="FF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9" name="椭圆 8"/>
            <p:cNvSpPr/>
            <p:nvPr/>
          </p:nvSpPr>
          <p:spPr>
            <a:xfrm>
              <a:off x="3851" y="6873"/>
              <a:ext cx="165" cy="165"/>
            </a:xfrm>
            <a:prstGeom prst="ellipse">
              <a:avLst/>
            </a:prstGeom>
            <a:solidFill>
              <a:srgbClr val="FF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0" name="椭圆 9"/>
            <p:cNvSpPr/>
            <p:nvPr/>
          </p:nvSpPr>
          <p:spPr>
            <a:xfrm rot="10800000">
              <a:off x="7083" y="6875"/>
              <a:ext cx="165" cy="165"/>
            </a:xfrm>
            <a:prstGeom prst="ellipse">
              <a:avLst/>
            </a:prstGeom>
            <a:solidFill>
              <a:srgbClr val="FF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3" name="椭圆 12"/>
            <p:cNvSpPr/>
            <p:nvPr/>
          </p:nvSpPr>
          <p:spPr>
            <a:xfrm rot="10800000">
              <a:off x="6235" y="6877"/>
              <a:ext cx="165" cy="165"/>
            </a:xfrm>
            <a:prstGeom prst="ellipse">
              <a:avLst/>
            </a:prstGeom>
            <a:solidFill>
              <a:srgbClr val="FF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4" name="椭圆 13"/>
            <p:cNvSpPr/>
            <p:nvPr/>
          </p:nvSpPr>
          <p:spPr>
            <a:xfrm rot="10800000">
              <a:off x="5735" y="6879"/>
              <a:ext cx="165" cy="165"/>
            </a:xfrm>
            <a:prstGeom prst="ellipse">
              <a:avLst/>
            </a:prstGeom>
            <a:solidFill>
              <a:srgbClr val="FF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5" name="椭圆 14"/>
            <p:cNvSpPr/>
            <p:nvPr/>
          </p:nvSpPr>
          <p:spPr>
            <a:xfrm rot="10800000">
              <a:off x="5398" y="6881"/>
              <a:ext cx="165" cy="165"/>
            </a:xfrm>
            <a:prstGeom prst="ellipse">
              <a:avLst/>
            </a:prstGeom>
            <a:solidFill>
              <a:srgbClr val="FF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6" name="椭圆 15"/>
            <p:cNvSpPr/>
            <p:nvPr/>
          </p:nvSpPr>
          <p:spPr>
            <a:xfrm rot="10800000">
              <a:off x="4724" y="6883"/>
              <a:ext cx="165" cy="165"/>
            </a:xfrm>
            <a:prstGeom prst="ellipse">
              <a:avLst/>
            </a:prstGeom>
            <a:solidFill>
              <a:srgbClr val="FF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7" name="椭圆 16"/>
            <p:cNvSpPr/>
            <p:nvPr/>
          </p:nvSpPr>
          <p:spPr>
            <a:xfrm rot="10800000">
              <a:off x="5061" y="6885"/>
              <a:ext cx="165" cy="165"/>
            </a:xfrm>
            <a:prstGeom prst="ellipse">
              <a:avLst/>
            </a:prstGeom>
            <a:solidFill>
              <a:srgbClr val="FF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cxnSp>
        <p:nvCxnSpPr>
          <p:cNvPr id="35" name="直接连接符 34"/>
          <p:cNvCxnSpPr/>
          <p:nvPr/>
        </p:nvCxnSpPr>
        <p:spPr>
          <a:xfrm flipH="1" flipV="1">
            <a:off x="3946525" y="2218055"/>
            <a:ext cx="144000" cy="4436745"/>
          </a:xfrm>
          <a:prstGeom prst="line">
            <a:avLst/>
          </a:prstGeom>
          <a:ln w="28575" cap="flat" cmpd="sng" algn="ctr">
            <a:solidFill>
              <a:srgbClr val="FF0000"/>
            </a:solidFill>
            <a:prstDash val="dash"/>
            <a:miter lim="800000"/>
          </a:ln>
        </p:spPr>
        <p:style>
          <a:lnRef idx="0">
            <a:schemeClr val="accent1"/>
          </a:lnRef>
          <a:fillRef idx="0">
            <a:srgbClr val="FFFFFF"/>
          </a:fillRef>
          <a:effectRef idx="0">
            <a:srgbClr val="FFFFFF"/>
          </a:effectRef>
          <a:fontRef idx="minor">
            <a:schemeClr val="tx1"/>
          </a:fontRef>
        </p:style>
      </p:cxnSp>
      <p:sp>
        <p:nvSpPr>
          <p:cNvPr id="36" name="文本框 35"/>
          <p:cNvSpPr txBox="1"/>
          <p:nvPr/>
        </p:nvSpPr>
        <p:spPr>
          <a:xfrm>
            <a:off x="4061460" y="6286500"/>
            <a:ext cx="1407160" cy="368300"/>
          </a:xfrm>
          <a:prstGeom prst="rect">
            <a:avLst/>
          </a:prstGeom>
          <a:noFill/>
        </p:spPr>
        <p:txBody>
          <a:bodyPr wrap="square" rtlCol="0">
            <a:spAutoFit/>
          </a:bodyPr>
          <a:lstStyle/>
          <a:p>
            <a:r>
              <a:rPr lang="en-US" altLang="zh-CN"/>
              <a:t>8 meters</a:t>
            </a:r>
            <a:endParaRPr lang="en-US" altLang="zh-CN"/>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7102475" y="1062355"/>
            <a:ext cx="3850640" cy="5235575"/>
          </a:xfrm>
          <a:prstGeom prst="rect">
            <a:avLst/>
          </a:prstGeom>
        </p:spPr>
      </p:pic>
      <p:sp>
        <p:nvSpPr>
          <p:cNvPr id="82" name="矩形 81"/>
          <p:cNvSpPr/>
          <p:nvPr/>
        </p:nvSpPr>
        <p:spPr>
          <a:xfrm>
            <a:off x="1022985" y="1062355"/>
            <a:ext cx="5073015" cy="2384425"/>
          </a:xfrm>
          <a:prstGeom prst="rect">
            <a:avLst/>
          </a:prstGeom>
        </p:spPr>
        <p:txBody>
          <a:bodyPr wrap="square">
            <a:spAutoFit/>
          </a:bodyPr>
          <a:lstStyle/>
          <a:p>
            <a:pPr marL="0" marR="0" lvl="0" indent="0" algn="ctr" defTabSz="914400" rtl="0" eaLnBrk="1" fontAlgn="auto" latinLnBrk="0" hangingPunct="1">
              <a:lnSpc>
                <a:spcPct val="2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Micphone &amp; Speaker tracking test</a:t>
            </a:r>
            <a:endParaRPr kumimoji="0" lang="en-US" altLang="zh-CN" sz="18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8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400" b="1" noProof="0" dirty="0" err="1">
                <a:ln>
                  <a:noFill/>
                </a:ln>
                <a:solidFill>
                  <a:prstClr val="black"/>
                </a:solidFill>
                <a:effectLst/>
                <a:uLnTx/>
                <a:uFillTx/>
                <a:latin typeface="微软雅黑" panose="020B0503020204020204" charset="-122"/>
                <a:ea typeface="微软雅黑" panose="020B0503020204020204" charset="-122"/>
                <a:sym typeface="+mn-ea"/>
              </a:rPr>
              <a:t> </a:t>
            </a:r>
            <a:endParaRPr kumimoji="0" lang="en-US" altLang="zh-CN" sz="14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p>
            <a:pPr marL="742950" marR="0" lvl="1" indent="-285750" algn="l" defTabSz="914400" rtl="0" eaLnBrk="1" fontAlgn="auto" latinLnBrk="0" hangingPunct="1">
              <a:lnSpc>
                <a:spcPct val="150000"/>
              </a:lnSpc>
              <a:spcBef>
                <a:spcPts val="0"/>
              </a:spcBef>
              <a:spcAft>
                <a:spcPts val="0"/>
              </a:spcAft>
              <a:buClrTx/>
              <a:buSzTx/>
              <a:buFont typeface="Arial" panose="020B0604020202090204" pitchFamily="34" charset="0"/>
              <a:buChar char="•"/>
              <a:defRPr/>
            </a:pPr>
            <a:r>
              <a:rPr kumimoji="0" lang="en-US" altLang="zh-CN" sz="1800" b="0" i="0" u="none" strike="noStrike" kern="1200" cap="none" spc="0" normalizeH="0" baseline="0" noProof="0" dirty="0">
                <a:ln>
                  <a:noFill/>
                </a:ln>
                <a:solidFill>
                  <a:prstClr val="black"/>
                </a:solidFill>
                <a:effectLst/>
                <a:uLnTx/>
                <a:uFillTx/>
                <a:latin typeface="Arial" panose="020B0604020202090204" pitchFamily="34" charset="0"/>
                <a:ea typeface="等线" panose="02010600030101010101" charset="-122"/>
                <a:cs typeface="+mn-cs"/>
              </a:rPr>
              <a:t>No.610 larger meeting room</a:t>
            </a:r>
            <a:endParaRPr kumimoji="0" lang="en-US" altLang="zh-CN" sz="1800" b="0" i="0" u="none" strike="noStrike" kern="1200" cap="none" spc="0" normalizeH="0" baseline="0" noProof="0" dirty="0">
              <a:ln>
                <a:noFill/>
              </a:ln>
              <a:solidFill>
                <a:prstClr val="black"/>
              </a:solidFill>
              <a:effectLst/>
              <a:uLnTx/>
              <a:uFillTx/>
              <a:latin typeface="Arial" panose="020B0604020202090204" pitchFamily="34" charset="0"/>
              <a:ea typeface="等线" panose="02010600030101010101" charset="-122"/>
              <a:cs typeface="+mn-cs"/>
            </a:endParaRPr>
          </a:p>
          <a:p>
            <a:pPr marL="742950" marR="0" lvl="1" indent="-285750" algn="l" defTabSz="914400" rtl="0" eaLnBrk="1" fontAlgn="auto" latinLnBrk="0" hangingPunct="1">
              <a:lnSpc>
                <a:spcPct val="150000"/>
              </a:lnSpc>
              <a:spcBef>
                <a:spcPts val="0"/>
              </a:spcBef>
              <a:spcAft>
                <a:spcPts val="0"/>
              </a:spcAft>
              <a:buClrTx/>
              <a:buSzTx/>
              <a:buFont typeface="Arial" panose="020B0604020202090204" pitchFamily="34" charset="0"/>
              <a:buChar char="•"/>
              <a:defRPr/>
            </a:pPr>
            <a:r>
              <a:rPr lang="en-US" altLang="zh-CN" noProof="0" dirty="0">
                <a:ln>
                  <a:noFill/>
                </a:ln>
                <a:solidFill>
                  <a:prstClr val="black"/>
                </a:solidFill>
                <a:effectLst/>
                <a:uLnTx/>
                <a:uFillTx/>
                <a:latin typeface="Arial" panose="020B0604020202090204" pitchFamily="34" charset="0"/>
                <a:ea typeface="等线" panose="02010600030101010101" charset="-122"/>
                <a:sym typeface="+mn-ea"/>
              </a:rPr>
              <a:t>8*12 meters room size</a:t>
            </a:r>
            <a:endParaRPr lang="en-US" altLang="zh-CN" noProof="0" dirty="0">
              <a:ln>
                <a:noFill/>
              </a:ln>
              <a:solidFill>
                <a:prstClr val="black"/>
              </a:solidFill>
              <a:effectLst/>
              <a:uLnTx/>
              <a:uFillTx/>
              <a:latin typeface="Arial" panose="020B0604020202090204" pitchFamily="34" charset="0"/>
              <a:ea typeface="等线" panose="02010600030101010101" charset="-122"/>
              <a:sym typeface="+mn-ea"/>
            </a:endParaRPr>
          </a:p>
          <a:p>
            <a:pPr marL="742950" marR="0" lvl="1" indent="-285750" algn="l" defTabSz="914400" rtl="0" eaLnBrk="1" fontAlgn="auto" latinLnBrk="0" hangingPunct="1">
              <a:lnSpc>
                <a:spcPct val="150000"/>
              </a:lnSpc>
              <a:spcBef>
                <a:spcPts val="0"/>
              </a:spcBef>
              <a:spcAft>
                <a:spcPts val="0"/>
              </a:spcAft>
              <a:buClrTx/>
              <a:buSzTx/>
              <a:buFont typeface="Arial" panose="020B0604020202090204" pitchFamily="34" charset="0"/>
              <a:buChar char="•"/>
              <a:defRPr/>
            </a:pPr>
            <a:r>
              <a:rPr lang="en-US" altLang="zh-CN" dirty="0">
                <a:solidFill>
                  <a:prstClr val="black"/>
                </a:solidFill>
                <a:latin typeface="Arial" panose="020B0604020202090204" pitchFamily="34" charset="0"/>
                <a:ea typeface="等线" panose="02010600030101010101" charset="-122"/>
              </a:rPr>
              <a:t>U50 VS S40</a:t>
            </a:r>
            <a:endParaRPr kumimoji="0" lang="en-US" altLang="zh-CN" sz="16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p:txBody>
      </p:sp>
      <p:sp>
        <p:nvSpPr>
          <p:cNvPr id="8" name="object 4"/>
          <p:cNvSpPr txBox="1"/>
          <p:nvPr>
            <p:custDataLst>
              <p:tags r:id="rId2"/>
            </p:custDataLst>
          </p:nvPr>
        </p:nvSpPr>
        <p:spPr>
          <a:xfrm>
            <a:off x="487680" y="266065"/>
            <a:ext cx="9779635" cy="375920"/>
          </a:xfrm>
          <a:prstGeom prst="rect">
            <a:avLst/>
          </a:prstGeom>
        </p:spPr>
        <p:txBody>
          <a:bodyPr vert="horz" wrap="square" lIns="0" tIns="7310" rIns="0" bIns="0">
            <a:spAutoFit/>
          </a:bodyPr>
          <a:lstStyle/>
          <a:p>
            <a:pPr marL="12700" lvl="0" algn="l">
              <a:spcBef>
                <a:spcPts val="95"/>
              </a:spcBef>
            </a:pPr>
            <a:r>
              <a:rPr lang="en-US" altLang="zh-CN" sz="2400" b="1" dirty="0">
                <a:solidFill>
                  <a:schemeClr val="bg2">
                    <a:lumMod val="50000"/>
                  </a:schemeClr>
                </a:solidFill>
                <a:latin typeface="微软雅黑" panose="020B0503020204020204" charset="-122"/>
                <a:ea typeface="微软雅黑" panose="020B0503020204020204" charset="-122"/>
                <a:sym typeface="+mn-ea"/>
              </a:rPr>
              <a:t>USB Videobar——Design-Driven</a:t>
            </a:r>
            <a:endParaRPr lang="en-US" altLang="zh-CN" sz="2400" b="1" dirty="0">
              <a:solidFill>
                <a:schemeClr val="bg2">
                  <a:lumMod val="50000"/>
                </a:schemeClr>
              </a:solidFill>
              <a:latin typeface="微软雅黑" panose="020B0503020204020204" charset="-122"/>
              <a:ea typeface="微软雅黑" panose="020B0503020204020204" charset="-122"/>
              <a:sym typeface="+mn-ea"/>
            </a:endParaRPr>
          </a:p>
        </p:txBody>
      </p:sp>
      <p:cxnSp>
        <p:nvCxnSpPr>
          <p:cNvPr id="3" name="直接连接符 2"/>
          <p:cNvCxnSpPr/>
          <p:nvPr/>
        </p:nvCxnSpPr>
        <p:spPr>
          <a:xfrm flipH="1">
            <a:off x="7245985" y="1138555"/>
            <a:ext cx="1803400" cy="2533015"/>
          </a:xfrm>
          <a:prstGeom prst="line">
            <a:avLst/>
          </a:prstGeom>
          <a:ln w="38100" cap="flat" cmpd="sng" algn="ctr">
            <a:solidFill>
              <a:srgbClr val="00B050"/>
            </a:solidFill>
            <a:prstDash val="dash"/>
            <a:miter lim="800000"/>
          </a:ln>
        </p:spPr>
        <p:style>
          <a:lnRef idx="0">
            <a:schemeClr val="accent1"/>
          </a:lnRef>
          <a:fillRef idx="0">
            <a:srgbClr val="FFFFFF"/>
          </a:fillRef>
          <a:effectRef idx="0">
            <a:srgbClr val="FFFFFF"/>
          </a:effectRef>
          <a:fontRef idx="minor">
            <a:schemeClr val="tx1"/>
          </a:fontRef>
        </p:style>
      </p:cxnSp>
      <p:cxnSp>
        <p:nvCxnSpPr>
          <p:cNvPr id="4" name="直接连接符 3"/>
          <p:cNvCxnSpPr/>
          <p:nvPr/>
        </p:nvCxnSpPr>
        <p:spPr>
          <a:xfrm>
            <a:off x="9034780" y="1146175"/>
            <a:ext cx="1781810" cy="2525395"/>
          </a:xfrm>
          <a:prstGeom prst="line">
            <a:avLst/>
          </a:prstGeom>
          <a:ln w="38100" cap="flat" cmpd="sng" algn="ctr">
            <a:solidFill>
              <a:srgbClr val="00B050"/>
            </a:solidFill>
            <a:prstDash val="dash"/>
            <a:miter lim="800000"/>
          </a:ln>
        </p:spPr>
        <p:style>
          <a:lnRef idx="0">
            <a:schemeClr val="accent1"/>
          </a:lnRef>
          <a:fillRef idx="0">
            <a:srgbClr val="FFFFFF"/>
          </a:fillRef>
          <a:effectRef idx="0">
            <a:srgbClr val="FFFFFF"/>
          </a:effectRef>
          <a:fontRef idx="minor">
            <a:schemeClr val="tx1"/>
          </a:fontRef>
        </p:style>
      </p:cxnSp>
      <p:cxnSp>
        <p:nvCxnSpPr>
          <p:cNvPr id="5" name="直接连接符 4"/>
          <p:cNvCxnSpPr/>
          <p:nvPr/>
        </p:nvCxnSpPr>
        <p:spPr>
          <a:xfrm flipH="1">
            <a:off x="7232015" y="1146175"/>
            <a:ext cx="1802765" cy="2038985"/>
          </a:xfrm>
          <a:prstGeom prst="line">
            <a:avLst/>
          </a:prstGeom>
          <a:ln w="38100" cap="flat" cmpd="sng" algn="ctr">
            <a:solidFill>
              <a:schemeClr val="accent1"/>
            </a:solidFill>
            <a:prstDash val="dash"/>
            <a:miter lim="800000"/>
          </a:ln>
        </p:spPr>
        <p:style>
          <a:lnRef idx="0">
            <a:schemeClr val="accent1"/>
          </a:lnRef>
          <a:fillRef idx="0">
            <a:srgbClr val="FFFFFF"/>
          </a:fillRef>
          <a:effectRef idx="0">
            <a:srgbClr val="FFFFFF"/>
          </a:effectRef>
          <a:fontRef idx="minor">
            <a:schemeClr val="tx1"/>
          </a:fontRef>
        </p:style>
      </p:cxnSp>
      <p:cxnSp>
        <p:nvCxnSpPr>
          <p:cNvPr id="6" name="直接连接符 5"/>
          <p:cNvCxnSpPr/>
          <p:nvPr/>
        </p:nvCxnSpPr>
        <p:spPr>
          <a:xfrm>
            <a:off x="9056370" y="1153160"/>
            <a:ext cx="1788795" cy="1938655"/>
          </a:xfrm>
          <a:prstGeom prst="line">
            <a:avLst/>
          </a:prstGeom>
          <a:ln w="38100" cap="flat" cmpd="sng" algn="ctr">
            <a:solidFill>
              <a:schemeClr val="accent1"/>
            </a:solidFill>
            <a:prstDash val="dash"/>
            <a:miter lim="800000"/>
          </a:ln>
        </p:spPr>
        <p:style>
          <a:lnRef idx="0">
            <a:schemeClr val="accent1"/>
          </a:lnRef>
          <a:fillRef idx="0">
            <a:srgbClr val="FFFFFF"/>
          </a:fillRef>
          <a:effectRef idx="0">
            <a:srgbClr val="FFFFFF"/>
          </a:effectRef>
          <a:fontRef idx="minor">
            <a:schemeClr val="tx1"/>
          </a:fontRef>
        </p:style>
      </p:cxnSp>
      <p:sp>
        <p:nvSpPr>
          <p:cNvPr id="13" name="任意多边形 12"/>
          <p:cNvSpPr/>
          <p:nvPr/>
        </p:nvSpPr>
        <p:spPr>
          <a:xfrm>
            <a:off x="7245985" y="3649980"/>
            <a:ext cx="3571240" cy="969010"/>
          </a:xfrm>
          <a:custGeom>
            <a:avLst/>
            <a:gdLst>
              <a:gd name="connisteX0" fmla="*/ 0 w 3556000"/>
              <a:gd name="connsiteY0" fmla="*/ 43180 h 408503"/>
              <a:gd name="connisteX1" fmla="*/ 1774825 w 3556000"/>
              <a:gd name="connsiteY1" fmla="*/ 408305 h 408503"/>
              <a:gd name="connisteX2" fmla="*/ 3556000 w 3556000"/>
              <a:gd name="connsiteY2" fmla="*/ 0 h 408503"/>
              <a:gd name="connisteX3" fmla="*/ 4028440 w 3556000"/>
              <a:gd name="connsiteY3" fmla="*/ -285750 h 408503"/>
            </a:gdLst>
            <a:ahLst/>
            <a:cxnLst>
              <a:cxn ang="0">
                <a:pos x="connisteX0" y="connsiteY0"/>
              </a:cxn>
              <a:cxn ang="0">
                <a:pos x="connisteX1" y="connsiteY1"/>
              </a:cxn>
              <a:cxn ang="0">
                <a:pos x="connisteX2" y="connsiteY2"/>
              </a:cxn>
              <a:cxn ang="0">
                <a:pos x="connisteX3" y="connsiteY3"/>
              </a:cxn>
            </a:cxnLst>
            <a:rect l="l" t="t" r="r" b="b"/>
            <a:pathLst>
              <a:path w="3556000" h="408503">
                <a:moveTo>
                  <a:pt x="0" y="43180"/>
                </a:moveTo>
                <a:cubicBezTo>
                  <a:pt x="319405" y="124460"/>
                  <a:pt x="1063625" y="417195"/>
                  <a:pt x="1774825" y="408305"/>
                </a:cubicBezTo>
                <a:cubicBezTo>
                  <a:pt x="2486025" y="399415"/>
                  <a:pt x="3105150" y="139065"/>
                  <a:pt x="3556000" y="0"/>
                </a:cubicBezTo>
              </a:path>
            </a:pathLst>
          </a:custGeom>
          <a:ln w="38100" cap="flat" cmpd="sng" algn="ctr">
            <a:solidFill>
              <a:srgbClr val="00B050"/>
            </a:solidFill>
            <a:prstDash val="dash"/>
            <a:miter lim="800000"/>
          </a:ln>
        </p:spPr>
        <p:style>
          <a:lnRef idx="0">
            <a:schemeClr val="accent1"/>
          </a:lnRef>
          <a:fillRef idx="0">
            <a:srgbClr val="FFFFFF"/>
          </a:fillRef>
          <a:effectRef idx="0">
            <a:srgbClr val="FFFFFF"/>
          </a:effectRef>
          <a:fontRef idx="minor">
            <a:schemeClr val="tx1"/>
          </a:fontRef>
        </p:style>
        <p:txBody>
          <a:bodyPr rtlCol="0" anchor="ctr"/>
          <a:lstStyle/>
          <a:p>
            <a:pPr algn="ctr"/>
            <a:endParaRPr lang="zh-CN" altLang="en-US"/>
          </a:p>
        </p:txBody>
      </p:sp>
      <p:sp>
        <p:nvSpPr>
          <p:cNvPr id="14" name="任意多边形 13"/>
          <p:cNvSpPr/>
          <p:nvPr/>
        </p:nvSpPr>
        <p:spPr>
          <a:xfrm>
            <a:off x="7232015" y="4175760"/>
            <a:ext cx="3571240" cy="1155065"/>
          </a:xfrm>
          <a:custGeom>
            <a:avLst/>
            <a:gdLst>
              <a:gd name="connisteX0" fmla="*/ 0 w 3556000"/>
              <a:gd name="connsiteY0" fmla="*/ 43180 h 408503"/>
              <a:gd name="connisteX1" fmla="*/ 1774825 w 3556000"/>
              <a:gd name="connsiteY1" fmla="*/ 408305 h 408503"/>
              <a:gd name="connisteX2" fmla="*/ 3556000 w 3556000"/>
              <a:gd name="connsiteY2" fmla="*/ 0 h 408503"/>
              <a:gd name="connisteX3" fmla="*/ 4028440 w 3556000"/>
              <a:gd name="connsiteY3" fmla="*/ -285750 h 408503"/>
            </a:gdLst>
            <a:ahLst/>
            <a:cxnLst>
              <a:cxn ang="0">
                <a:pos x="connisteX0" y="connsiteY0"/>
              </a:cxn>
              <a:cxn ang="0">
                <a:pos x="connisteX1" y="connsiteY1"/>
              </a:cxn>
              <a:cxn ang="0">
                <a:pos x="connisteX2" y="connsiteY2"/>
              </a:cxn>
              <a:cxn ang="0">
                <a:pos x="connisteX3" y="connsiteY3"/>
              </a:cxn>
            </a:cxnLst>
            <a:rect l="l" t="t" r="r" b="b"/>
            <a:pathLst>
              <a:path w="3556000" h="408503">
                <a:moveTo>
                  <a:pt x="0" y="43180"/>
                </a:moveTo>
                <a:cubicBezTo>
                  <a:pt x="319405" y="124460"/>
                  <a:pt x="1063625" y="417195"/>
                  <a:pt x="1774825" y="408305"/>
                </a:cubicBezTo>
                <a:cubicBezTo>
                  <a:pt x="2486025" y="399415"/>
                  <a:pt x="3105150" y="139065"/>
                  <a:pt x="3556000" y="0"/>
                </a:cubicBezTo>
              </a:path>
            </a:pathLst>
          </a:custGeom>
          <a:ln w="38100" cap="flat" cmpd="sng" algn="ctr">
            <a:solidFill>
              <a:schemeClr val="accent1"/>
            </a:solidFill>
            <a:prstDash val="dash"/>
            <a:miter lim="800000"/>
          </a:ln>
        </p:spPr>
        <p:style>
          <a:lnRef idx="0">
            <a:schemeClr val="accent1"/>
          </a:lnRef>
          <a:fillRef idx="0">
            <a:srgbClr val="FFFFFF"/>
          </a:fillRef>
          <a:effectRef idx="0">
            <a:srgbClr val="FFFFFF"/>
          </a:effectRef>
          <a:fontRef idx="minor">
            <a:schemeClr val="tx1"/>
          </a:fontRef>
        </p:style>
        <p:txBody>
          <a:bodyPr rtlCol="0" anchor="ctr"/>
          <a:lstStyle/>
          <a:p>
            <a:pPr algn="ctr"/>
            <a:endParaRPr lang="zh-CN" altLang="en-US"/>
          </a:p>
        </p:txBody>
      </p:sp>
      <p:cxnSp>
        <p:nvCxnSpPr>
          <p:cNvPr id="7" name="直接连接符 6"/>
          <p:cNvCxnSpPr/>
          <p:nvPr/>
        </p:nvCxnSpPr>
        <p:spPr>
          <a:xfrm>
            <a:off x="7212965" y="3208655"/>
            <a:ext cx="0" cy="1041400"/>
          </a:xfrm>
          <a:prstGeom prst="line">
            <a:avLst/>
          </a:prstGeom>
          <a:ln w="38100" cap="flat" cmpd="sng" algn="ctr">
            <a:solidFill>
              <a:schemeClr val="accent1"/>
            </a:solidFill>
            <a:prstDash val="dash"/>
            <a:miter lim="800000"/>
          </a:ln>
        </p:spPr>
        <p:style>
          <a:lnRef idx="0">
            <a:schemeClr val="accent1"/>
          </a:lnRef>
          <a:fillRef idx="0">
            <a:srgbClr val="FFFFFF"/>
          </a:fillRef>
          <a:effectRef idx="0">
            <a:srgbClr val="FFFFFF"/>
          </a:effectRef>
          <a:fontRef idx="minor">
            <a:schemeClr val="tx1"/>
          </a:fontRef>
        </p:style>
      </p:cxnSp>
      <p:cxnSp>
        <p:nvCxnSpPr>
          <p:cNvPr id="9" name="直接连接符 8"/>
          <p:cNvCxnSpPr/>
          <p:nvPr/>
        </p:nvCxnSpPr>
        <p:spPr>
          <a:xfrm>
            <a:off x="10819765" y="3097530"/>
            <a:ext cx="0" cy="1041400"/>
          </a:xfrm>
          <a:prstGeom prst="line">
            <a:avLst/>
          </a:prstGeom>
          <a:ln w="38100" cap="flat" cmpd="sng" algn="ctr">
            <a:solidFill>
              <a:schemeClr val="accent1"/>
            </a:solidFill>
            <a:prstDash val="dash"/>
            <a:miter lim="800000"/>
          </a:ln>
        </p:spPr>
        <p:style>
          <a:lnRef idx="0">
            <a:schemeClr val="accent1"/>
          </a:lnRef>
          <a:fillRef idx="0">
            <a:srgbClr val="FFFFFF"/>
          </a:fillRef>
          <a:effectRef idx="0">
            <a:srgbClr val="FFFFFF"/>
          </a:effectRef>
          <a:fontRef idx="minor">
            <a:schemeClr val="tx1"/>
          </a:fontRef>
        </p:style>
      </p:cxnSp>
      <p:sp>
        <p:nvSpPr>
          <p:cNvPr id="16" name="文本框 15"/>
          <p:cNvSpPr txBox="1"/>
          <p:nvPr/>
        </p:nvSpPr>
        <p:spPr>
          <a:xfrm>
            <a:off x="636905" y="4536440"/>
            <a:ext cx="5845175" cy="521970"/>
          </a:xfrm>
          <a:prstGeom prst="rect">
            <a:avLst/>
          </a:prstGeom>
          <a:noFill/>
        </p:spPr>
        <p:txBody>
          <a:bodyPr wrap="square" rtlCol="0">
            <a:spAutoFit/>
            <a:scene3d>
              <a:camera prst="orthographicFront"/>
              <a:lightRig rig="threePt" dir="t"/>
            </a:scene3d>
          </a:bodyPr>
          <a:lstStyle/>
          <a:p>
            <a:r>
              <a:rPr lang="en-US" altLang="zh-CN" sz="1400">
                <a:solidFill>
                  <a:schemeClr val="tx1"/>
                </a:solidFill>
                <a:effectLst>
                  <a:outerShdw blurRad="38100" dist="19050" dir="2700000" algn="tl" rotWithShape="0">
                    <a:schemeClr val="dk1">
                      <a:alpha val="40000"/>
                    </a:schemeClr>
                  </a:outerShdw>
                </a:effectLst>
              </a:rPr>
              <a:t>*The green area is the YL pickup zone, while the blue area is the U50 pickup zone.</a:t>
            </a:r>
            <a:endParaRPr lang="en-US" altLang="zh-CN" sz="1400">
              <a:solidFill>
                <a:schemeClr val="tx1"/>
              </a:solidFill>
              <a:effectLst>
                <a:outerShdw blurRad="38100" dist="19050" dir="2700000" algn="tl" rotWithShape="0">
                  <a:schemeClr val="dk1">
                    <a:alpha val="40000"/>
                  </a:schemeClr>
                </a:outerShdw>
              </a:effectLst>
            </a:endParaRPr>
          </a:p>
        </p:txBody>
      </p:sp>
      <p:cxnSp>
        <p:nvCxnSpPr>
          <p:cNvPr id="12" name="直接连接符 11"/>
          <p:cNvCxnSpPr/>
          <p:nvPr/>
        </p:nvCxnSpPr>
        <p:spPr>
          <a:xfrm>
            <a:off x="10957560" y="5317490"/>
            <a:ext cx="406400" cy="0"/>
          </a:xfrm>
          <a:prstGeom prst="line">
            <a:avLst/>
          </a:prstGeom>
        </p:spPr>
        <p:style>
          <a:lnRef idx="2">
            <a:schemeClr val="accent1"/>
          </a:lnRef>
          <a:fillRef idx="0">
            <a:srgbClr val="FFFFFF"/>
          </a:fillRef>
          <a:effectRef idx="0">
            <a:srgbClr val="FFFFFF"/>
          </a:effectRef>
          <a:fontRef idx="minor">
            <a:schemeClr val="tx1"/>
          </a:fontRef>
        </p:style>
      </p:cxnSp>
      <p:cxnSp>
        <p:nvCxnSpPr>
          <p:cNvPr id="15" name="直接连接符 14"/>
          <p:cNvCxnSpPr/>
          <p:nvPr/>
        </p:nvCxnSpPr>
        <p:spPr>
          <a:xfrm>
            <a:off x="10952480" y="4564380"/>
            <a:ext cx="406400" cy="0"/>
          </a:xfrm>
          <a:prstGeom prst="line">
            <a:avLst/>
          </a:prstGeom>
        </p:spPr>
        <p:style>
          <a:lnRef idx="2">
            <a:schemeClr val="accent1"/>
          </a:lnRef>
          <a:fillRef idx="0">
            <a:srgbClr val="FFFFFF"/>
          </a:fillRef>
          <a:effectRef idx="0">
            <a:srgbClr val="FFFFFF"/>
          </a:effectRef>
          <a:fontRef idx="minor">
            <a:schemeClr val="tx1"/>
          </a:fontRef>
        </p:style>
      </p:cxnSp>
      <p:sp>
        <p:nvSpPr>
          <p:cNvPr id="17" name="文本框 16"/>
          <p:cNvSpPr txBox="1"/>
          <p:nvPr/>
        </p:nvSpPr>
        <p:spPr>
          <a:xfrm>
            <a:off x="10941050" y="4250055"/>
            <a:ext cx="600710" cy="368300"/>
          </a:xfrm>
          <a:prstGeom prst="rect">
            <a:avLst/>
          </a:prstGeom>
          <a:noFill/>
        </p:spPr>
        <p:txBody>
          <a:bodyPr wrap="square" rtlCol="0">
            <a:spAutoFit/>
          </a:bodyPr>
          <a:lstStyle/>
          <a:p>
            <a:r>
              <a:rPr lang="en-US" altLang="zh-CN"/>
              <a:t>6m</a:t>
            </a:r>
            <a:endParaRPr lang="en-US" altLang="zh-CN"/>
          </a:p>
        </p:txBody>
      </p:sp>
      <p:sp>
        <p:nvSpPr>
          <p:cNvPr id="18" name="文本框 17"/>
          <p:cNvSpPr txBox="1"/>
          <p:nvPr/>
        </p:nvSpPr>
        <p:spPr>
          <a:xfrm>
            <a:off x="10977245" y="4949190"/>
            <a:ext cx="752475" cy="368300"/>
          </a:xfrm>
          <a:prstGeom prst="rect">
            <a:avLst/>
          </a:prstGeom>
          <a:noFill/>
        </p:spPr>
        <p:txBody>
          <a:bodyPr wrap="square" rtlCol="0">
            <a:spAutoFit/>
          </a:bodyPr>
          <a:lstStyle/>
          <a:p>
            <a:r>
              <a:rPr lang="en-US" altLang="zh-CN"/>
              <a:t>8m</a:t>
            </a:r>
            <a:endParaRPr lang="en-US" altLang="zh-CN"/>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4"/>
          <p:cNvSpPr txBox="1"/>
          <p:nvPr>
            <p:custDataLst>
              <p:tags r:id="rId1"/>
            </p:custDataLst>
          </p:nvPr>
        </p:nvSpPr>
        <p:spPr>
          <a:xfrm>
            <a:off x="487680" y="266065"/>
            <a:ext cx="9779635" cy="375920"/>
          </a:xfrm>
          <a:prstGeom prst="rect">
            <a:avLst/>
          </a:prstGeom>
        </p:spPr>
        <p:txBody>
          <a:bodyPr vert="horz" wrap="square" lIns="0" tIns="7310" rIns="0" bIns="0">
            <a:spAutoFit/>
          </a:bodyPr>
          <a:lstStyle/>
          <a:p>
            <a:pPr marL="12700" lvl="0" algn="l">
              <a:spcBef>
                <a:spcPts val="95"/>
              </a:spcBef>
            </a:pPr>
            <a:r>
              <a:rPr lang="en-US" altLang="zh-CN" sz="2400" b="1" dirty="0">
                <a:solidFill>
                  <a:schemeClr val="bg2">
                    <a:lumMod val="50000"/>
                  </a:schemeClr>
                </a:solidFill>
                <a:latin typeface="微软雅黑" panose="020B0503020204020204" charset="-122"/>
                <a:ea typeface="微软雅黑" panose="020B0503020204020204" charset="-122"/>
                <a:sym typeface="+mn-ea"/>
              </a:rPr>
              <a:t>USB Videobar——Design-Driven</a:t>
            </a:r>
            <a:endParaRPr lang="zh-CN" altLang="en-US" sz="2400" b="1" dirty="0">
              <a:solidFill>
                <a:schemeClr val="bg2">
                  <a:lumMod val="50000"/>
                </a:schemeClr>
              </a:solidFill>
              <a:latin typeface="微软雅黑" panose="020B0503020204020204" charset="-122"/>
              <a:ea typeface="微软雅黑" panose="020B0503020204020204" charset="-122"/>
              <a:sym typeface="+mn-ea"/>
            </a:endParaRPr>
          </a:p>
        </p:txBody>
      </p:sp>
      <p:sp>
        <p:nvSpPr>
          <p:cNvPr id="9" name="文本框 8"/>
          <p:cNvSpPr txBox="1"/>
          <p:nvPr/>
        </p:nvSpPr>
        <p:spPr>
          <a:xfrm>
            <a:off x="487680" y="962025"/>
            <a:ext cx="11243945" cy="1060450"/>
          </a:xfrm>
          <a:prstGeom prst="rect">
            <a:avLst/>
          </a:prstGeom>
          <a:noFill/>
        </p:spPr>
        <p:txBody>
          <a:bodyPr wrap="square" rtlCol="0" anchor="t">
            <a:spAutoFit/>
          </a:bodyPr>
          <a:lstStyle/>
          <a:p>
            <a:pPr>
              <a:lnSpc>
                <a:spcPct val="150000"/>
              </a:lnSpc>
            </a:pPr>
            <a:r>
              <a:rPr lang="en-US" altLang="zh-CN" sz="1400">
                <a:latin typeface="Nexa" panose="00000A00000000000000" pitchFamily="50" charset="0"/>
                <a:cs typeface="Nexa" panose="00000A00000000000000" pitchFamily="50" charset="0"/>
              </a:rPr>
              <a:t>The device adopts the double-unit customized sound box plus low-frequency cavity reflection technology.</a:t>
            </a:r>
            <a:endParaRPr lang="en-US" altLang="zh-CN" sz="1400">
              <a:latin typeface="Nexa" panose="00000A00000000000000" pitchFamily="50" charset="0"/>
              <a:cs typeface="Nexa" panose="00000A00000000000000" pitchFamily="50" charset="0"/>
            </a:endParaRPr>
          </a:p>
          <a:p>
            <a:pPr>
              <a:lnSpc>
                <a:spcPct val="150000"/>
              </a:lnSpc>
            </a:pPr>
            <a:r>
              <a:rPr lang="en-US" altLang="zh-CN" sz="1400">
                <a:latin typeface="Nexa" panose="00000A00000000000000" pitchFamily="50" charset="0"/>
                <a:cs typeface="Nexa" panose="00000A00000000000000" pitchFamily="50" charset="0"/>
              </a:rPr>
              <a:t>A large speaker box that comes with 1 speaker and 2 bass units.</a:t>
            </a:r>
            <a:endParaRPr lang="en-US" altLang="zh-CN" sz="1400">
              <a:latin typeface="Nexa" panose="00000A00000000000000" pitchFamily="50" charset="0"/>
              <a:cs typeface="Nexa" panose="00000A00000000000000" pitchFamily="50" charset="0"/>
            </a:endParaRPr>
          </a:p>
          <a:p>
            <a:pPr>
              <a:lnSpc>
                <a:spcPct val="150000"/>
              </a:lnSpc>
            </a:pPr>
            <a:r>
              <a:rPr lang="en-US" altLang="zh-CN" sz="1400">
                <a:latin typeface="Nexa" panose="00000A00000000000000" pitchFamily="50" charset="0"/>
                <a:cs typeface="Nexa" panose="00000A00000000000000" pitchFamily="50" charset="0"/>
              </a:rPr>
              <a:t>12 Array microphones provide excellent voice quality for everyone in the meeting room.</a:t>
            </a:r>
            <a:endParaRPr lang="zh-CN" altLang="en-US" sz="1400">
              <a:latin typeface="Nexa" panose="00000A00000000000000" pitchFamily="50" charset="0"/>
              <a:cs typeface="Nexa" panose="00000A00000000000000" pitchFamily="50" charset="0"/>
            </a:endParaRPr>
          </a:p>
        </p:txBody>
      </p:sp>
      <p:grpSp>
        <p:nvGrpSpPr>
          <p:cNvPr id="4" name="组合 3"/>
          <p:cNvGrpSpPr/>
          <p:nvPr/>
        </p:nvGrpSpPr>
        <p:grpSpPr>
          <a:xfrm>
            <a:off x="675005" y="2205355"/>
            <a:ext cx="6184900" cy="2446020"/>
            <a:chOff x="1330" y="3056"/>
            <a:chExt cx="16540" cy="7130"/>
          </a:xfrm>
        </p:grpSpPr>
        <p:pic>
          <p:nvPicPr>
            <p:cNvPr id="3" name="图片 2"/>
            <p:cNvPicPr>
              <a:picLocks noChangeAspect="1"/>
            </p:cNvPicPr>
            <p:nvPr/>
          </p:nvPicPr>
          <p:blipFill>
            <a:blip r:embed="rId2"/>
            <a:stretch>
              <a:fillRect/>
            </a:stretch>
          </p:blipFill>
          <p:spPr>
            <a:xfrm>
              <a:off x="1330" y="3056"/>
              <a:ext cx="16540" cy="7130"/>
            </a:xfrm>
            <a:prstGeom prst="rect">
              <a:avLst/>
            </a:prstGeom>
          </p:spPr>
        </p:pic>
        <p:sp>
          <p:nvSpPr>
            <p:cNvPr id="2" name="圆角矩形 1"/>
            <p:cNvSpPr/>
            <p:nvPr/>
          </p:nvSpPr>
          <p:spPr>
            <a:xfrm>
              <a:off x="5049" y="8337"/>
              <a:ext cx="8966" cy="170"/>
            </a:xfrm>
            <a:prstGeom prst="roundRect">
              <a:avLst/>
            </a:prstGeom>
            <a:solidFill>
              <a:schemeClr val="accent2">
                <a:lumMod val="40000"/>
                <a:lumOff val="60000"/>
                <a:alpha val="5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grpSp>
        <p:nvGrpSpPr>
          <p:cNvPr id="13" name="组合 12"/>
          <p:cNvGrpSpPr/>
          <p:nvPr/>
        </p:nvGrpSpPr>
        <p:grpSpPr>
          <a:xfrm>
            <a:off x="7503795" y="4384675"/>
            <a:ext cx="4377690" cy="1488440"/>
            <a:chOff x="11817" y="6905"/>
            <a:chExt cx="6894" cy="2344"/>
          </a:xfrm>
        </p:grpSpPr>
        <p:pic>
          <p:nvPicPr>
            <p:cNvPr id="6" name="图片 5"/>
            <p:cNvPicPr>
              <a:picLocks noChangeAspect="1"/>
            </p:cNvPicPr>
            <p:nvPr/>
          </p:nvPicPr>
          <p:blipFill>
            <a:blip r:embed="rId3"/>
            <a:stretch>
              <a:fillRect/>
            </a:stretch>
          </p:blipFill>
          <p:spPr>
            <a:xfrm>
              <a:off x="11817" y="6905"/>
              <a:ext cx="6895" cy="2344"/>
            </a:xfrm>
            <a:prstGeom prst="rect">
              <a:avLst/>
            </a:prstGeom>
          </p:spPr>
        </p:pic>
        <p:cxnSp>
          <p:nvCxnSpPr>
            <p:cNvPr id="7" name="直接箭头连接符 6"/>
            <p:cNvCxnSpPr/>
            <p:nvPr/>
          </p:nvCxnSpPr>
          <p:spPr>
            <a:xfrm flipH="1" flipV="1">
              <a:off x="16713" y="7962"/>
              <a:ext cx="602" cy="1077"/>
            </a:xfrm>
            <a:prstGeom prst="straightConnector1">
              <a:avLst/>
            </a:prstGeom>
            <a:ln w="38100">
              <a:solidFill>
                <a:srgbClr val="FF0000"/>
              </a:solidFill>
              <a:tailEnd type="arrow"/>
            </a:ln>
          </p:spPr>
          <p:style>
            <a:lnRef idx="2">
              <a:schemeClr val="accent1"/>
            </a:lnRef>
            <a:fillRef idx="0">
              <a:srgbClr val="FFFFFF"/>
            </a:fillRef>
            <a:effectRef idx="0">
              <a:srgbClr val="FFFFFF"/>
            </a:effectRef>
            <a:fontRef idx="minor">
              <a:schemeClr val="tx1"/>
            </a:fontRef>
          </p:style>
        </p:cxnSp>
        <p:cxnSp>
          <p:nvCxnSpPr>
            <p:cNvPr id="10" name="直接箭头连接符 9"/>
            <p:cNvCxnSpPr/>
            <p:nvPr/>
          </p:nvCxnSpPr>
          <p:spPr>
            <a:xfrm flipV="1">
              <a:off x="12291" y="7751"/>
              <a:ext cx="576" cy="972"/>
            </a:xfrm>
            <a:prstGeom prst="straightConnector1">
              <a:avLst/>
            </a:prstGeom>
            <a:ln w="31750" cap="rnd">
              <a:solidFill>
                <a:schemeClr val="accent1"/>
              </a:solidFill>
              <a:round/>
              <a:tailEnd type="arrow" w="med" len="med"/>
            </a:ln>
          </p:spPr>
          <p:style>
            <a:lnRef idx="0">
              <a:srgbClr val="FFFFFF"/>
            </a:lnRef>
            <a:fillRef idx="0">
              <a:srgbClr val="FFFFFF"/>
            </a:fillRef>
            <a:effectRef idx="0">
              <a:srgbClr val="FFFFFF"/>
            </a:effectRef>
            <a:fontRef idx="minor">
              <a:schemeClr val="tx1"/>
            </a:fontRef>
          </p:style>
        </p:cxnSp>
      </p:grpSp>
      <p:grpSp>
        <p:nvGrpSpPr>
          <p:cNvPr id="14" name="组合 13"/>
          <p:cNvGrpSpPr/>
          <p:nvPr/>
        </p:nvGrpSpPr>
        <p:grpSpPr>
          <a:xfrm>
            <a:off x="7713980" y="2249170"/>
            <a:ext cx="3798570" cy="2134870"/>
            <a:chOff x="12148" y="3542"/>
            <a:chExt cx="5982" cy="3362"/>
          </a:xfrm>
        </p:grpSpPr>
        <p:pic>
          <p:nvPicPr>
            <p:cNvPr id="5" name="图片 4" descr="321baaa91fcf38994a6c8d98d1540feb"/>
            <p:cNvPicPr>
              <a:picLocks noChangeAspect="1"/>
            </p:cNvPicPr>
            <p:nvPr/>
          </p:nvPicPr>
          <p:blipFill>
            <a:blip r:embed="rId4"/>
            <a:srcRect l="4963" t="8525" r="17675" b="14218"/>
            <a:stretch>
              <a:fillRect/>
            </a:stretch>
          </p:blipFill>
          <p:spPr>
            <a:xfrm>
              <a:off x="12148" y="3542"/>
              <a:ext cx="5982" cy="3363"/>
            </a:xfrm>
            <a:prstGeom prst="rect">
              <a:avLst/>
            </a:prstGeom>
          </p:spPr>
        </p:pic>
        <p:cxnSp>
          <p:nvCxnSpPr>
            <p:cNvPr id="11" name="直接箭头连接符 10"/>
            <p:cNvCxnSpPr/>
            <p:nvPr/>
          </p:nvCxnSpPr>
          <p:spPr>
            <a:xfrm flipH="1">
              <a:off x="13995" y="4005"/>
              <a:ext cx="805" cy="1012"/>
            </a:xfrm>
            <a:prstGeom prst="straightConnector1">
              <a:avLst/>
            </a:prstGeom>
            <a:ln w="38100">
              <a:solidFill>
                <a:srgbClr val="FF0000"/>
              </a:solidFill>
              <a:tailEnd type="arrow"/>
            </a:ln>
          </p:spPr>
          <p:style>
            <a:lnRef idx="2">
              <a:schemeClr val="accent1"/>
            </a:lnRef>
            <a:fillRef idx="0">
              <a:srgbClr val="FFFFFF"/>
            </a:fillRef>
            <a:effectRef idx="0">
              <a:srgbClr val="FFFFFF"/>
            </a:effectRef>
            <a:fontRef idx="minor">
              <a:schemeClr val="tx1"/>
            </a:fontRef>
          </p:style>
        </p:cxnSp>
      </p:grpSp>
      <p:graphicFrame>
        <p:nvGraphicFramePr>
          <p:cNvPr id="12" name="表格 11"/>
          <p:cNvGraphicFramePr/>
          <p:nvPr>
            <p:custDataLst>
              <p:tags r:id="rId5"/>
            </p:custDataLst>
          </p:nvPr>
        </p:nvGraphicFramePr>
        <p:xfrm>
          <a:off x="862330" y="4834255"/>
          <a:ext cx="5904950" cy="1722120"/>
        </p:xfrm>
        <a:graphic>
          <a:graphicData uri="http://schemas.openxmlformats.org/drawingml/2006/table">
            <a:tbl>
              <a:tblPr firstRow="1" bandRow="1">
                <a:tableStyleId>{5C22544A-7EE6-4342-B048-85BDC9FD1C3A}</a:tableStyleId>
              </a:tblPr>
              <a:tblGrid>
                <a:gridCol w="2520950"/>
                <a:gridCol w="1692000"/>
                <a:gridCol w="1692000"/>
              </a:tblGrid>
              <a:tr h="0">
                <a:tc>
                  <a:txBody>
                    <a:bodyPr/>
                    <a:lstStyle/>
                    <a:p>
                      <a:pPr>
                        <a:buNone/>
                      </a:pPr>
                      <a:r>
                        <a:rPr lang="en-US" altLang="zh-CN" sz="1600">
                          <a:latin typeface="微软雅黑" panose="020B0503020204020204" charset="-122"/>
                          <a:ea typeface="微软雅黑" panose="020B0503020204020204" charset="-122"/>
                          <a:cs typeface="微软雅黑" panose="020B0503020204020204" charset="-122"/>
                        </a:rPr>
                        <a:t>Test condition</a:t>
                      </a:r>
                      <a:endParaRPr lang="en-US" altLang="zh-CN" sz="1600">
                        <a:latin typeface="微软雅黑" panose="020B0503020204020204" charset="-122"/>
                        <a:ea typeface="微软雅黑" panose="020B0503020204020204" charset="-122"/>
                        <a:cs typeface="微软雅黑" panose="020B0503020204020204" charset="-122"/>
                      </a:endParaRPr>
                    </a:p>
                    <a:p>
                      <a:pPr>
                        <a:buNone/>
                      </a:pPr>
                      <a:r>
                        <a:rPr lang="en-US" altLang="zh-CN" sz="1600">
                          <a:latin typeface="微软雅黑" panose="020B0503020204020204" charset="-122"/>
                          <a:ea typeface="微软雅黑" panose="020B0503020204020204" charset="-122"/>
                          <a:cs typeface="微软雅黑" panose="020B0503020204020204" charset="-122"/>
                        </a:rPr>
                        <a:t>RT60=0.8s pink noise</a:t>
                      </a:r>
                      <a:endParaRPr lang="en-US" altLang="zh-CN" sz="1600">
                        <a:latin typeface="微软雅黑" panose="020B0503020204020204" charset="-122"/>
                        <a:ea typeface="微软雅黑" panose="020B0503020204020204" charset="-122"/>
                        <a:cs typeface="微软雅黑" panose="020B0503020204020204" charset="-122"/>
                      </a:endParaRPr>
                    </a:p>
                  </a:txBody>
                  <a:tcPr/>
                </a:tc>
                <a:tc>
                  <a:txBody>
                    <a:bodyPr/>
                    <a:lstStyle/>
                    <a:p>
                      <a:pPr algn="ctr">
                        <a:buNone/>
                      </a:pPr>
                      <a:r>
                        <a:rPr lang="en-US" altLang="zh-CN" sz="1600">
                          <a:latin typeface="微软雅黑" panose="020B0503020204020204" charset="-122"/>
                          <a:ea typeface="微软雅黑" panose="020B0503020204020204" charset="-122"/>
                        </a:rPr>
                        <a:t>U50</a:t>
                      </a:r>
                      <a:endParaRPr lang="en-US" altLang="zh-CN" sz="1600">
                        <a:latin typeface="微软雅黑" panose="020B0503020204020204" charset="-122"/>
                        <a:ea typeface="微软雅黑" panose="020B0503020204020204" charset="-122"/>
                      </a:endParaRPr>
                    </a:p>
                  </a:txBody>
                  <a:tcPr anchor="ctr"/>
                </a:tc>
                <a:tc>
                  <a:txBody>
                    <a:bodyPr/>
                    <a:lstStyle/>
                    <a:p>
                      <a:pPr algn="ctr">
                        <a:buNone/>
                      </a:pPr>
                      <a:r>
                        <a:rPr lang="en-US" altLang="zh-CN" sz="1600">
                          <a:latin typeface="微软雅黑" panose="020B0503020204020204" charset="-122"/>
                          <a:ea typeface="微软雅黑" panose="020B0503020204020204" charset="-122"/>
                        </a:rPr>
                        <a:t>S40</a:t>
                      </a:r>
                      <a:endParaRPr lang="en-US" altLang="zh-CN" sz="1600">
                        <a:latin typeface="微软雅黑" panose="020B0503020204020204" charset="-122"/>
                        <a:ea typeface="微软雅黑" panose="020B0503020204020204" charset="-122"/>
                      </a:endParaRPr>
                    </a:p>
                  </a:txBody>
                  <a:tcPr anchor="ctr">
                    <a:solidFill>
                      <a:srgbClr val="00B050"/>
                    </a:solidFill>
                  </a:tcPr>
                </a:tc>
              </a:tr>
              <a:tr h="381000">
                <a:tc>
                  <a:txBody>
                    <a:bodyPr/>
                    <a:lstStyle/>
                    <a:p>
                      <a:pPr algn="ctr">
                        <a:buNone/>
                      </a:pPr>
                      <a:r>
                        <a:rPr lang="en-US" altLang="zh-CN" sz="1600">
                          <a:latin typeface="微软雅黑" panose="020B0503020204020204" charset="-122"/>
                          <a:ea typeface="微软雅黑" panose="020B0503020204020204" charset="-122"/>
                        </a:rPr>
                        <a:t>0.5m</a:t>
                      </a:r>
                      <a:endParaRPr lang="en-US" altLang="zh-CN" sz="1600">
                        <a:latin typeface="微软雅黑" panose="020B0503020204020204" charset="-122"/>
                        <a:ea typeface="微软雅黑" panose="020B0503020204020204" charset="-122"/>
                      </a:endParaRPr>
                    </a:p>
                  </a:txBody>
                  <a:tcPr anchor="ctr"/>
                </a:tc>
                <a:tc>
                  <a:txBody>
                    <a:bodyPr/>
                    <a:lstStyle/>
                    <a:p>
                      <a:pPr algn="ctr">
                        <a:buNone/>
                      </a:pPr>
                      <a:r>
                        <a:rPr lang="en-US" altLang="zh-CN" sz="1600">
                          <a:latin typeface="微软雅黑" panose="020B0503020204020204" charset="-122"/>
                          <a:ea typeface="微软雅黑" panose="020B0503020204020204" charset="-122"/>
                        </a:rPr>
                        <a:t>85dBm</a:t>
                      </a:r>
                      <a:endParaRPr lang="en-US" altLang="zh-CN" sz="1600">
                        <a:latin typeface="微软雅黑" panose="020B0503020204020204" charset="-122"/>
                        <a:ea typeface="微软雅黑" panose="020B0503020204020204" charset="-122"/>
                      </a:endParaRPr>
                    </a:p>
                  </a:txBody>
                  <a:tcPr anchor="ctr"/>
                </a:tc>
                <a:tc>
                  <a:txBody>
                    <a:bodyPr/>
                    <a:lstStyle/>
                    <a:p>
                      <a:pPr algn="ctr">
                        <a:buNone/>
                      </a:pPr>
                      <a:r>
                        <a:rPr lang="en-US" altLang="zh-CN" sz="1600">
                          <a:latin typeface="微软雅黑" panose="020B0503020204020204" charset="-122"/>
                          <a:ea typeface="微软雅黑" panose="020B0503020204020204" charset="-122"/>
                        </a:rPr>
                        <a:t>81.8</a:t>
                      </a:r>
                      <a:r>
                        <a:rPr lang="en-US" altLang="zh-CN" sz="1600">
                          <a:latin typeface="微软雅黑" panose="020B0503020204020204" charset="-122"/>
                          <a:ea typeface="微软雅黑" panose="020B0503020204020204" charset="-122"/>
                          <a:sym typeface="+mn-ea"/>
                        </a:rPr>
                        <a:t>dBm</a:t>
                      </a:r>
                      <a:endParaRPr lang="en-US" altLang="zh-CN" sz="1600">
                        <a:latin typeface="微软雅黑" panose="020B0503020204020204" charset="-122"/>
                        <a:ea typeface="微软雅黑" panose="020B0503020204020204" charset="-122"/>
                      </a:endParaRPr>
                    </a:p>
                  </a:txBody>
                  <a:tcPr anchor="ctr"/>
                </a:tc>
              </a:tr>
              <a:tr h="381000">
                <a:tc>
                  <a:txBody>
                    <a:bodyPr/>
                    <a:lstStyle/>
                    <a:p>
                      <a:pPr algn="ctr">
                        <a:buNone/>
                      </a:pPr>
                      <a:r>
                        <a:rPr lang="en-US" altLang="zh-CN" sz="1600">
                          <a:latin typeface="微软雅黑" panose="020B0503020204020204" charset="-122"/>
                          <a:ea typeface="微软雅黑" panose="020B0503020204020204" charset="-122"/>
                        </a:rPr>
                        <a:t>1.0m</a:t>
                      </a:r>
                      <a:endParaRPr lang="en-US" altLang="zh-CN" sz="1600">
                        <a:latin typeface="微软雅黑" panose="020B0503020204020204" charset="-122"/>
                        <a:ea typeface="微软雅黑" panose="020B0503020204020204" charset="-122"/>
                      </a:endParaRPr>
                    </a:p>
                  </a:txBody>
                  <a:tcPr anchor="ctr"/>
                </a:tc>
                <a:tc>
                  <a:txBody>
                    <a:bodyPr/>
                    <a:lstStyle/>
                    <a:p>
                      <a:pPr algn="ctr">
                        <a:buNone/>
                      </a:pPr>
                      <a:r>
                        <a:rPr lang="en-US" altLang="zh-CN" sz="1600">
                          <a:latin typeface="微软雅黑" panose="020B0503020204020204" charset="-122"/>
                          <a:ea typeface="微软雅黑" panose="020B0503020204020204" charset="-122"/>
                        </a:rPr>
                        <a:t>82</a:t>
                      </a:r>
                      <a:r>
                        <a:rPr lang="en-US" altLang="zh-CN" sz="1600">
                          <a:latin typeface="微软雅黑" panose="020B0503020204020204" charset="-122"/>
                          <a:ea typeface="微软雅黑" panose="020B0503020204020204" charset="-122"/>
                          <a:sym typeface="+mn-ea"/>
                        </a:rPr>
                        <a:t>dBm</a:t>
                      </a:r>
                      <a:endParaRPr lang="en-US" altLang="zh-CN" sz="1600">
                        <a:latin typeface="微软雅黑" panose="020B0503020204020204" charset="-122"/>
                        <a:ea typeface="微软雅黑" panose="020B0503020204020204" charset="-122"/>
                      </a:endParaRPr>
                    </a:p>
                  </a:txBody>
                  <a:tcPr anchor="ctr"/>
                </a:tc>
                <a:tc>
                  <a:txBody>
                    <a:bodyPr/>
                    <a:lstStyle/>
                    <a:p>
                      <a:pPr algn="ctr">
                        <a:buNone/>
                      </a:pPr>
                      <a:r>
                        <a:rPr lang="en-US" altLang="zh-CN" sz="1600">
                          <a:latin typeface="微软雅黑" panose="020B0503020204020204" charset="-122"/>
                          <a:ea typeface="微软雅黑" panose="020B0503020204020204" charset="-122"/>
                        </a:rPr>
                        <a:t>79.5</a:t>
                      </a:r>
                      <a:r>
                        <a:rPr lang="en-US" altLang="zh-CN" sz="1600">
                          <a:latin typeface="微软雅黑" panose="020B0503020204020204" charset="-122"/>
                          <a:ea typeface="微软雅黑" panose="020B0503020204020204" charset="-122"/>
                          <a:sym typeface="+mn-ea"/>
                        </a:rPr>
                        <a:t>dBm</a:t>
                      </a:r>
                      <a:endParaRPr lang="en-US" altLang="zh-CN" sz="1600">
                        <a:latin typeface="微软雅黑" panose="020B0503020204020204" charset="-122"/>
                        <a:ea typeface="微软雅黑" panose="020B0503020204020204" charset="-122"/>
                      </a:endParaRPr>
                    </a:p>
                  </a:txBody>
                  <a:tcPr anchor="ctr"/>
                </a:tc>
              </a:tr>
              <a:tr h="381000">
                <a:tc>
                  <a:txBody>
                    <a:bodyPr/>
                    <a:lstStyle/>
                    <a:p>
                      <a:pPr algn="ctr">
                        <a:buNone/>
                      </a:pPr>
                      <a:r>
                        <a:rPr lang="en-US" altLang="zh-CN" sz="1600">
                          <a:latin typeface="微软雅黑" panose="020B0503020204020204" charset="-122"/>
                          <a:ea typeface="微软雅黑" panose="020B0503020204020204" charset="-122"/>
                        </a:rPr>
                        <a:t>Recommend usage distance</a:t>
                      </a:r>
                      <a:endParaRPr lang="en-US" altLang="zh-CN" sz="1600">
                        <a:latin typeface="微软雅黑" panose="020B0503020204020204" charset="-122"/>
                        <a:ea typeface="微软雅黑" panose="020B0503020204020204" charset="-122"/>
                      </a:endParaRPr>
                    </a:p>
                  </a:txBody>
                  <a:tcPr anchor="ctr"/>
                </a:tc>
                <a:tc>
                  <a:txBody>
                    <a:bodyPr/>
                    <a:lstStyle/>
                    <a:p>
                      <a:pPr algn="ctr">
                        <a:buNone/>
                      </a:pPr>
                      <a:r>
                        <a:rPr lang="en-US" altLang="zh-CN" sz="1600">
                          <a:latin typeface="微软雅黑" panose="020B0503020204020204" charset="-122"/>
                          <a:ea typeface="微软雅黑" panose="020B0503020204020204" charset="-122"/>
                        </a:rPr>
                        <a:t>6m</a:t>
                      </a:r>
                      <a:endParaRPr lang="en-US" altLang="zh-CN" sz="1600">
                        <a:latin typeface="微软雅黑" panose="020B0503020204020204" charset="-122"/>
                        <a:ea typeface="微软雅黑" panose="020B0503020204020204" charset="-122"/>
                      </a:endParaRPr>
                    </a:p>
                  </a:txBody>
                  <a:tcPr anchor="ctr"/>
                </a:tc>
                <a:tc>
                  <a:txBody>
                    <a:bodyPr/>
                    <a:lstStyle/>
                    <a:p>
                      <a:pPr algn="ctr">
                        <a:buNone/>
                      </a:pPr>
                      <a:r>
                        <a:rPr lang="en-US" altLang="zh-CN" sz="1600">
                          <a:latin typeface="微软雅黑" panose="020B0503020204020204" charset="-122"/>
                          <a:ea typeface="微软雅黑" panose="020B0503020204020204" charset="-122"/>
                        </a:rPr>
                        <a:t>5m</a:t>
                      </a:r>
                      <a:endParaRPr lang="en-US" altLang="zh-CN" sz="1600">
                        <a:latin typeface="微软雅黑" panose="020B0503020204020204" charset="-122"/>
                        <a:ea typeface="微软雅黑" panose="020B0503020204020204" charset="-122"/>
                      </a:endParaRPr>
                    </a:p>
                  </a:txBody>
                  <a:tcPr anchor="ctr"/>
                </a:tc>
              </a:tr>
            </a:tbl>
          </a:graphicData>
        </a:graphic>
      </p:graphicFrame>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4"/>
          <p:cNvSpPr txBox="1"/>
          <p:nvPr>
            <p:custDataLst>
              <p:tags r:id="rId1"/>
            </p:custDataLst>
          </p:nvPr>
        </p:nvSpPr>
        <p:spPr>
          <a:xfrm>
            <a:off x="487680" y="266065"/>
            <a:ext cx="9140825" cy="375920"/>
          </a:xfrm>
          <a:prstGeom prst="rect">
            <a:avLst/>
          </a:prstGeom>
        </p:spPr>
        <p:txBody>
          <a:bodyPr vert="horz" wrap="square" lIns="0" tIns="7310" rIns="0" bIns="0">
            <a:spAutoFit/>
          </a:bodyPr>
          <a:lstStyle/>
          <a:p>
            <a:pPr marL="12700" lvl="0" algn="l">
              <a:spcBef>
                <a:spcPts val="95"/>
              </a:spcBef>
            </a:pPr>
            <a:r>
              <a:rPr lang="en-US" altLang="zh-CN" sz="2400" b="1" dirty="0">
                <a:solidFill>
                  <a:schemeClr val="bg2">
                    <a:lumMod val="50000"/>
                  </a:schemeClr>
                </a:solidFill>
                <a:latin typeface="微软雅黑" panose="020B0503020204020204" charset="-122"/>
                <a:ea typeface="微软雅黑" panose="020B0503020204020204" charset="-122"/>
                <a:sym typeface="+mn-ea"/>
              </a:rPr>
              <a:t>USB Videobar——Design-Driven</a:t>
            </a:r>
            <a:endParaRPr lang="zh-CN" altLang="en-US" sz="2400" b="1" dirty="0">
              <a:solidFill>
                <a:schemeClr val="bg2">
                  <a:lumMod val="50000"/>
                </a:schemeClr>
              </a:solidFill>
              <a:latin typeface="微软雅黑" panose="020B0503020204020204" charset="-122"/>
              <a:ea typeface="微软雅黑" panose="020B0503020204020204" charset="-122"/>
              <a:sym typeface="+mn-ea"/>
            </a:endParaRPr>
          </a:p>
        </p:txBody>
      </p:sp>
      <p:pic>
        <p:nvPicPr>
          <p:cNvPr id="4" name="图片 3"/>
          <p:cNvPicPr>
            <a:picLocks noChangeAspect="1"/>
          </p:cNvPicPr>
          <p:nvPr/>
        </p:nvPicPr>
        <p:blipFill>
          <a:blip r:embed="rId2"/>
          <a:stretch>
            <a:fillRect/>
          </a:stretch>
        </p:blipFill>
        <p:spPr>
          <a:xfrm>
            <a:off x="431800" y="1579245"/>
            <a:ext cx="11191875" cy="2343150"/>
          </a:xfrm>
          <a:prstGeom prst="rect">
            <a:avLst/>
          </a:prstGeom>
        </p:spPr>
      </p:pic>
      <p:pic>
        <p:nvPicPr>
          <p:cNvPr id="2" name="图片 1"/>
          <p:cNvPicPr>
            <a:picLocks noChangeAspect="1"/>
          </p:cNvPicPr>
          <p:nvPr/>
        </p:nvPicPr>
        <p:blipFill>
          <a:blip r:embed="rId3"/>
          <a:stretch>
            <a:fillRect/>
          </a:stretch>
        </p:blipFill>
        <p:spPr>
          <a:xfrm>
            <a:off x="788035" y="4340860"/>
            <a:ext cx="11058525" cy="2324100"/>
          </a:xfrm>
          <a:prstGeom prst="rect">
            <a:avLst/>
          </a:prstGeom>
        </p:spPr>
      </p:pic>
      <p:sp>
        <p:nvSpPr>
          <p:cNvPr id="3" name="文本框 2"/>
          <p:cNvSpPr txBox="1"/>
          <p:nvPr/>
        </p:nvSpPr>
        <p:spPr>
          <a:xfrm>
            <a:off x="4872355" y="1369060"/>
            <a:ext cx="2633345" cy="583565"/>
          </a:xfrm>
          <a:prstGeom prst="rect">
            <a:avLst/>
          </a:prstGeom>
          <a:noFill/>
        </p:spPr>
        <p:txBody>
          <a:bodyPr wrap="square" rtlCol="0">
            <a:spAutoFit/>
          </a:bodyPr>
          <a:lstStyle/>
          <a:p>
            <a:pPr algn="ctr"/>
            <a:r>
              <a:rPr lang="en-US" altLang="zh-CN" sz="3200">
                <a:sym typeface="+mn-ea"/>
              </a:rPr>
              <a:t>Front view</a:t>
            </a:r>
            <a:endParaRPr lang="en-US" altLang="zh-CN" sz="3200">
              <a:sym typeface="+mn-ea"/>
            </a:endParaRPr>
          </a:p>
        </p:txBody>
      </p:sp>
      <p:sp>
        <p:nvSpPr>
          <p:cNvPr id="5" name="文本框 4"/>
          <p:cNvSpPr txBox="1"/>
          <p:nvPr/>
        </p:nvSpPr>
        <p:spPr>
          <a:xfrm>
            <a:off x="4956175" y="3872230"/>
            <a:ext cx="2633345" cy="583565"/>
          </a:xfrm>
          <a:prstGeom prst="rect">
            <a:avLst/>
          </a:prstGeom>
          <a:noFill/>
        </p:spPr>
        <p:txBody>
          <a:bodyPr wrap="square" rtlCol="0">
            <a:spAutoFit/>
          </a:bodyPr>
          <a:lstStyle/>
          <a:p>
            <a:pPr algn="ctr"/>
            <a:r>
              <a:rPr lang="en-US" altLang="zh-CN" sz="3200"/>
              <a:t>Top view</a:t>
            </a:r>
            <a:endParaRPr lang="en-US" altLang="zh-CN" sz="3200"/>
          </a:p>
        </p:txBody>
      </p:sp>
      <p:sp>
        <p:nvSpPr>
          <p:cNvPr id="9" name="文本框 8"/>
          <p:cNvSpPr txBox="1"/>
          <p:nvPr/>
        </p:nvSpPr>
        <p:spPr>
          <a:xfrm>
            <a:off x="487680" y="903605"/>
            <a:ext cx="11243945" cy="414020"/>
          </a:xfrm>
          <a:prstGeom prst="rect">
            <a:avLst/>
          </a:prstGeom>
          <a:noFill/>
        </p:spPr>
        <p:txBody>
          <a:bodyPr wrap="square" rtlCol="0" anchor="t">
            <a:spAutoFit/>
          </a:bodyPr>
          <a:lstStyle/>
          <a:p>
            <a:pPr>
              <a:lnSpc>
                <a:spcPct val="150000"/>
              </a:lnSpc>
            </a:pPr>
            <a:r>
              <a:rPr lang="en-US" altLang="zh-CN" sz="1400">
                <a:latin typeface="Nexa" panose="00000A00000000000000" pitchFamily="50" charset="0"/>
                <a:cs typeface="Nexa" panose="00000A00000000000000" pitchFamily="50" charset="0"/>
              </a:rPr>
              <a:t>Thermal simulation design of the whole product.</a:t>
            </a:r>
            <a:endParaRPr lang="en-US" altLang="zh-CN" sz="1400">
              <a:latin typeface="Nexa" panose="00000A00000000000000" pitchFamily="50" charset="0"/>
              <a:cs typeface="Nexa" panose="00000A00000000000000" pitchFamily="50" charset="0"/>
            </a:endParaRP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圆角矩形 10"/>
          <p:cNvSpPr/>
          <p:nvPr/>
        </p:nvSpPr>
        <p:spPr>
          <a:xfrm>
            <a:off x="-18415" y="1442085"/>
            <a:ext cx="12228195" cy="2533650"/>
          </a:xfrm>
          <a:prstGeom prst="roundRect">
            <a:avLst>
              <a:gd name="adj" fmla="val 0"/>
            </a:avLst>
          </a:prstGeom>
          <a:gradFill>
            <a:gsLst>
              <a:gs pos="0">
                <a:srgbClr val="7B869A">
                  <a:alpha val="20000"/>
                </a:srgbClr>
              </a:gs>
              <a:gs pos="100000">
                <a:srgbClr val="5D697F">
                  <a:alpha val="20000"/>
                </a:srgbClr>
              </a:gs>
            </a:gsLst>
            <a:path path="rect">
              <a:fillToRect l="50000" t="50000" r="50000" b="50000"/>
            </a:path>
            <a:tileRect/>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3" name="图片 2" descr="3333"/>
          <p:cNvPicPr>
            <a:picLocks noChangeAspect="1"/>
          </p:cNvPicPr>
          <p:nvPr/>
        </p:nvPicPr>
        <p:blipFill>
          <a:blip r:embed="rId1"/>
          <a:srcRect/>
          <a:stretch>
            <a:fillRect/>
          </a:stretch>
        </p:blipFill>
        <p:spPr>
          <a:xfrm>
            <a:off x="835025" y="1442085"/>
            <a:ext cx="3429000" cy="2533650"/>
          </a:xfrm>
          <a:prstGeom prst="rect">
            <a:avLst/>
          </a:prstGeom>
        </p:spPr>
      </p:pic>
      <p:grpSp>
        <p:nvGrpSpPr>
          <p:cNvPr id="13" name="组合 12"/>
          <p:cNvGrpSpPr/>
          <p:nvPr/>
        </p:nvGrpSpPr>
        <p:grpSpPr>
          <a:xfrm>
            <a:off x="4381500" y="1442085"/>
            <a:ext cx="3429000" cy="2533650"/>
            <a:chOff x="6900" y="2758"/>
            <a:chExt cx="5400" cy="3990"/>
          </a:xfrm>
        </p:grpSpPr>
        <p:pic>
          <p:nvPicPr>
            <p:cNvPr id="4" name="图片 3" descr="3333"/>
            <p:cNvPicPr>
              <a:picLocks noChangeAspect="1"/>
            </p:cNvPicPr>
            <p:nvPr/>
          </p:nvPicPr>
          <p:blipFill>
            <a:blip r:embed="rId2"/>
            <a:srcRect l="16479" r="15852"/>
            <a:stretch>
              <a:fillRect/>
            </a:stretch>
          </p:blipFill>
          <p:spPr>
            <a:xfrm>
              <a:off x="6900" y="2758"/>
              <a:ext cx="5400" cy="3990"/>
            </a:xfrm>
            <a:prstGeom prst="rect">
              <a:avLst/>
            </a:prstGeom>
          </p:spPr>
        </p:pic>
        <p:pic>
          <p:nvPicPr>
            <p:cNvPr id="8" name="图片 7" descr="正视图"/>
            <p:cNvPicPr>
              <a:picLocks noChangeAspect="1"/>
            </p:cNvPicPr>
            <p:nvPr/>
          </p:nvPicPr>
          <p:blipFill>
            <a:blip r:embed="rId3"/>
            <a:srcRect t="38783" b="33602"/>
            <a:stretch>
              <a:fillRect/>
            </a:stretch>
          </p:blipFill>
          <p:spPr>
            <a:xfrm>
              <a:off x="8826" y="3709"/>
              <a:ext cx="1556" cy="241"/>
            </a:xfrm>
            <a:prstGeom prst="rect">
              <a:avLst/>
            </a:prstGeom>
          </p:spPr>
        </p:pic>
      </p:grpSp>
      <p:grpSp>
        <p:nvGrpSpPr>
          <p:cNvPr id="14" name="组合 13"/>
          <p:cNvGrpSpPr/>
          <p:nvPr/>
        </p:nvGrpSpPr>
        <p:grpSpPr>
          <a:xfrm>
            <a:off x="7927975" y="1442085"/>
            <a:ext cx="3429000" cy="2533650"/>
            <a:chOff x="12485" y="2758"/>
            <a:chExt cx="5400" cy="3990"/>
          </a:xfrm>
        </p:grpSpPr>
        <p:pic>
          <p:nvPicPr>
            <p:cNvPr id="5" name="图片 4" descr="3333"/>
            <p:cNvPicPr>
              <a:picLocks noChangeAspect="1"/>
            </p:cNvPicPr>
            <p:nvPr/>
          </p:nvPicPr>
          <p:blipFill>
            <a:blip r:embed="rId2"/>
            <a:srcRect l="16479" r="15852"/>
            <a:stretch>
              <a:fillRect/>
            </a:stretch>
          </p:blipFill>
          <p:spPr>
            <a:xfrm>
              <a:off x="12485" y="2758"/>
              <a:ext cx="5400" cy="3990"/>
            </a:xfrm>
            <a:prstGeom prst="rect">
              <a:avLst/>
            </a:prstGeom>
          </p:spPr>
        </p:pic>
        <p:pic>
          <p:nvPicPr>
            <p:cNvPr id="9" name="图片 8" descr="正视图"/>
            <p:cNvPicPr>
              <a:picLocks noChangeAspect="1"/>
            </p:cNvPicPr>
            <p:nvPr/>
          </p:nvPicPr>
          <p:blipFill>
            <a:blip r:embed="rId4"/>
            <a:srcRect/>
            <a:stretch>
              <a:fillRect/>
            </a:stretch>
          </p:blipFill>
          <p:spPr>
            <a:xfrm>
              <a:off x="14507" y="5186"/>
              <a:ext cx="1556" cy="241"/>
            </a:xfrm>
            <a:prstGeom prst="rect">
              <a:avLst/>
            </a:prstGeom>
          </p:spPr>
        </p:pic>
      </p:grpSp>
      <p:sp>
        <p:nvSpPr>
          <p:cNvPr id="10" name="object 4"/>
          <p:cNvSpPr txBox="1"/>
          <p:nvPr>
            <p:custDataLst>
              <p:tags r:id="rId5"/>
            </p:custDataLst>
          </p:nvPr>
        </p:nvSpPr>
        <p:spPr>
          <a:xfrm>
            <a:off x="487680" y="266065"/>
            <a:ext cx="9779635" cy="375920"/>
          </a:xfrm>
          <a:prstGeom prst="rect">
            <a:avLst/>
          </a:prstGeom>
        </p:spPr>
        <p:txBody>
          <a:bodyPr vert="horz" wrap="square" lIns="0" tIns="7310" rIns="0" bIns="0">
            <a:spAutoFit/>
          </a:bodyPr>
          <a:lstStyle/>
          <a:p>
            <a:pPr marL="12700" lvl="0" algn="l">
              <a:spcBef>
                <a:spcPts val="95"/>
              </a:spcBef>
            </a:pPr>
            <a:r>
              <a:rPr lang="en-US" altLang="zh-CN" sz="2400" b="1" dirty="0">
                <a:solidFill>
                  <a:schemeClr val="bg2">
                    <a:lumMod val="50000"/>
                  </a:schemeClr>
                </a:solidFill>
                <a:latin typeface="微软雅黑" panose="020B0503020204020204" charset="-122"/>
                <a:ea typeface="微软雅黑" panose="020B0503020204020204" charset="-122"/>
                <a:sym typeface="+mn-ea"/>
              </a:rPr>
              <a:t>USB Videobar——Multiple installation methods</a:t>
            </a:r>
            <a:endParaRPr lang="en-US" altLang="zh-CN" sz="2400" b="1" dirty="0">
              <a:solidFill>
                <a:schemeClr val="bg2">
                  <a:lumMod val="50000"/>
                </a:schemeClr>
              </a:solidFill>
              <a:latin typeface="微软雅黑" panose="020B0503020204020204" charset="-122"/>
              <a:ea typeface="微软雅黑" panose="020B0503020204020204" charset="-122"/>
              <a:sym typeface="+mn-ea"/>
            </a:endParaRPr>
          </a:p>
        </p:txBody>
      </p:sp>
      <p:sp>
        <p:nvSpPr>
          <p:cNvPr id="15" name="文本框 14"/>
          <p:cNvSpPr txBox="1"/>
          <p:nvPr/>
        </p:nvSpPr>
        <p:spPr>
          <a:xfrm>
            <a:off x="4389120" y="997585"/>
            <a:ext cx="3421380" cy="337185"/>
          </a:xfrm>
          <a:prstGeom prst="rect">
            <a:avLst/>
          </a:prstGeom>
        </p:spPr>
        <p:txBody>
          <a:bodyPr wrap="square">
            <a:spAutoFit/>
          </a:bodyPr>
          <a:lstStyle/>
          <a:p>
            <a:pPr algn="ctr"/>
            <a:r>
              <a:rPr lang="en-US" altLang="zh-CN" sz="1600" b="1">
                <a:solidFill>
                  <a:srgbClr val="231F20"/>
                </a:solidFill>
                <a:latin typeface="Nexa Black" panose="00000A00000000000000"/>
                <a:ea typeface="Nexa Black" panose="00000A00000000000000"/>
              </a:rPr>
              <a:t>Mount above a TV or Display</a:t>
            </a:r>
            <a:endParaRPr lang="en-US" altLang="zh-CN" sz="1600" b="1">
              <a:solidFill>
                <a:srgbClr val="231F20"/>
              </a:solidFill>
              <a:latin typeface="Nexa Black" panose="00000A00000000000000"/>
              <a:ea typeface="Nexa Black" panose="00000A00000000000000"/>
            </a:endParaRPr>
          </a:p>
        </p:txBody>
      </p:sp>
      <p:sp>
        <p:nvSpPr>
          <p:cNvPr id="16" name="文本框 15"/>
          <p:cNvSpPr txBox="1"/>
          <p:nvPr/>
        </p:nvSpPr>
        <p:spPr>
          <a:xfrm>
            <a:off x="1279525" y="1019810"/>
            <a:ext cx="2540000" cy="337185"/>
          </a:xfrm>
          <a:prstGeom prst="rect">
            <a:avLst/>
          </a:prstGeom>
        </p:spPr>
        <p:txBody>
          <a:bodyPr wrap="square">
            <a:spAutoFit/>
          </a:bodyPr>
          <a:lstStyle/>
          <a:p>
            <a:pPr algn="ctr"/>
            <a:r>
              <a:rPr lang="en-US" altLang="zh-CN" sz="1600" b="1">
                <a:solidFill>
                  <a:srgbClr val="231F20"/>
                </a:solidFill>
                <a:latin typeface="Nexa Black" panose="00000A00000000000000"/>
                <a:ea typeface="Nexa Black" panose="00000A00000000000000"/>
              </a:rPr>
              <a:t>Mount on a wall</a:t>
            </a:r>
            <a:endParaRPr lang="en-US" altLang="zh-CN" sz="1600" b="1">
              <a:solidFill>
                <a:srgbClr val="231F20"/>
              </a:solidFill>
              <a:latin typeface="Nexa Black" panose="00000A00000000000000"/>
              <a:ea typeface="Nexa Black" panose="00000A00000000000000"/>
            </a:endParaRPr>
          </a:p>
        </p:txBody>
      </p:sp>
      <p:sp>
        <p:nvSpPr>
          <p:cNvPr id="17" name="文本框 16"/>
          <p:cNvSpPr txBox="1"/>
          <p:nvPr/>
        </p:nvSpPr>
        <p:spPr>
          <a:xfrm>
            <a:off x="8082915" y="997585"/>
            <a:ext cx="3119120" cy="337185"/>
          </a:xfrm>
          <a:prstGeom prst="rect">
            <a:avLst/>
          </a:prstGeom>
        </p:spPr>
        <p:txBody>
          <a:bodyPr wrap="square">
            <a:spAutoFit/>
          </a:bodyPr>
          <a:lstStyle/>
          <a:p>
            <a:pPr algn="ctr"/>
            <a:r>
              <a:rPr lang="en-US" altLang="zh-CN" sz="1600" b="1">
                <a:solidFill>
                  <a:srgbClr val="231F20"/>
                </a:solidFill>
                <a:latin typeface="Nexa Black" panose="00000A00000000000000"/>
                <a:ea typeface="Nexa Black" panose="00000A00000000000000"/>
              </a:rPr>
              <a:t>Mount on a desktop</a:t>
            </a:r>
            <a:endParaRPr lang="en-US" altLang="zh-CN" sz="1600" b="1">
              <a:solidFill>
                <a:srgbClr val="231F20"/>
              </a:solidFill>
              <a:latin typeface="Nexa Black" panose="00000A00000000000000"/>
              <a:ea typeface="Nexa Black" panose="00000A00000000000000"/>
            </a:endParaRPr>
          </a:p>
        </p:txBody>
      </p:sp>
      <p:pic>
        <p:nvPicPr>
          <p:cNvPr id="18" name="图片 17"/>
          <p:cNvPicPr>
            <a:picLocks noChangeAspect="1"/>
          </p:cNvPicPr>
          <p:nvPr/>
        </p:nvPicPr>
        <p:blipFill>
          <a:blip r:embed="rId6"/>
          <a:stretch>
            <a:fillRect/>
          </a:stretch>
        </p:blipFill>
        <p:spPr>
          <a:xfrm>
            <a:off x="1819910" y="5053965"/>
            <a:ext cx="2495946" cy="1224000"/>
          </a:xfrm>
          <a:prstGeom prst="rect">
            <a:avLst/>
          </a:prstGeom>
        </p:spPr>
      </p:pic>
      <p:pic>
        <p:nvPicPr>
          <p:cNvPr id="20" name="图片 19"/>
          <p:cNvPicPr>
            <a:picLocks noChangeAspect="1"/>
          </p:cNvPicPr>
          <p:nvPr/>
        </p:nvPicPr>
        <p:blipFill>
          <a:blip r:embed="rId7"/>
          <a:stretch>
            <a:fillRect/>
          </a:stretch>
        </p:blipFill>
        <p:spPr>
          <a:xfrm>
            <a:off x="5057775" y="5111750"/>
            <a:ext cx="4787900" cy="1403350"/>
          </a:xfrm>
          <a:prstGeom prst="rect">
            <a:avLst/>
          </a:prstGeom>
        </p:spPr>
      </p:pic>
      <p:pic>
        <p:nvPicPr>
          <p:cNvPr id="7" name="Picture 17"/>
          <p:cNvPicPr>
            <a:picLocks noChangeAspect="1"/>
          </p:cNvPicPr>
          <p:nvPr/>
        </p:nvPicPr>
        <p:blipFill>
          <a:blip r:embed="rId8"/>
          <a:stretch>
            <a:fillRect/>
          </a:stretch>
        </p:blipFill>
        <p:spPr>
          <a:xfrm>
            <a:off x="1908175" y="3919220"/>
            <a:ext cx="1282700" cy="1078865"/>
          </a:xfrm>
          <a:prstGeom prst="rect">
            <a:avLst/>
          </a:prstGeom>
        </p:spPr>
      </p:pic>
      <p:pic>
        <p:nvPicPr>
          <p:cNvPr id="31" name="Picture 30"/>
          <p:cNvPicPr>
            <a:picLocks noChangeAspect="1"/>
          </p:cNvPicPr>
          <p:nvPr/>
        </p:nvPicPr>
        <p:blipFill>
          <a:blip r:embed="rId9">
            <a:clrChange>
              <a:clrFrom>
                <a:srgbClr val="E8EAED">
                  <a:alpha val="100000"/>
                </a:srgbClr>
              </a:clrFrom>
              <a:clrTo>
                <a:srgbClr val="E8EAED">
                  <a:alpha val="100000"/>
                  <a:alpha val="0"/>
                </a:srgbClr>
              </a:clrTo>
            </a:clrChange>
          </a:blip>
          <a:stretch>
            <a:fillRect/>
          </a:stretch>
        </p:blipFill>
        <p:spPr>
          <a:xfrm>
            <a:off x="5481955" y="3917950"/>
            <a:ext cx="1228301" cy="1080000"/>
          </a:xfrm>
          <a:prstGeom prst="rect">
            <a:avLst/>
          </a:prstGeom>
        </p:spPr>
      </p:pic>
      <p:pic>
        <p:nvPicPr>
          <p:cNvPr id="32" name="Picture 31"/>
          <p:cNvPicPr>
            <a:picLocks noChangeAspect="1"/>
          </p:cNvPicPr>
          <p:nvPr/>
        </p:nvPicPr>
        <p:blipFill>
          <a:blip r:embed="rId10">
            <a:clrChange>
              <a:clrFrom>
                <a:srgbClr val="E8EAED">
                  <a:alpha val="100000"/>
                </a:srgbClr>
              </a:clrFrom>
              <a:clrTo>
                <a:srgbClr val="E8EAED">
                  <a:alpha val="100000"/>
                  <a:alpha val="0"/>
                </a:srgbClr>
              </a:clrTo>
            </a:clrChange>
          </a:blip>
          <a:stretch>
            <a:fillRect/>
          </a:stretch>
        </p:blipFill>
        <p:spPr>
          <a:xfrm>
            <a:off x="9104630" y="3919220"/>
            <a:ext cx="1186830" cy="1080000"/>
          </a:xfrm>
          <a:prstGeom prst="rect">
            <a:avLst/>
          </a:prstGeom>
        </p:spPr>
      </p:pic>
      <p:pic>
        <p:nvPicPr>
          <p:cNvPr id="23" name="图片 22" descr="正视图"/>
          <p:cNvPicPr>
            <a:picLocks noChangeAspect="1"/>
          </p:cNvPicPr>
          <p:nvPr/>
        </p:nvPicPr>
        <p:blipFill>
          <a:blip r:embed="rId3"/>
          <a:srcRect t="38783" b="33602"/>
          <a:stretch>
            <a:fillRect/>
          </a:stretch>
        </p:blipFill>
        <p:spPr>
          <a:xfrm>
            <a:off x="2099310" y="2769870"/>
            <a:ext cx="988060" cy="153035"/>
          </a:xfrm>
          <a:prstGeom prst="rect">
            <a:avLst/>
          </a:prstGeom>
        </p:spPr>
      </p:pic>
      <p:sp>
        <p:nvSpPr>
          <p:cNvPr id="24" name="文本框 23"/>
          <p:cNvSpPr txBox="1"/>
          <p:nvPr/>
        </p:nvSpPr>
        <p:spPr>
          <a:xfrm>
            <a:off x="3087370" y="4620895"/>
            <a:ext cx="2495550" cy="306705"/>
          </a:xfrm>
          <a:prstGeom prst="rect">
            <a:avLst/>
          </a:prstGeom>
          <a:noFill/>
        </p:spPr>
        <p:txBody>
          <a:bodyPr wrap="square" rtlCol="0" anchor="t">
            <a:spAutoFit/>
          </a:bodyPr>
          <a:lstStyle/>
          <a:p>
            <a:r>
              <a:rPr lang="en-US" altLang="zh-CN" sz="1400" dirty="0">
                <a:latin typeface="微软雅黑" panose="020B0503020204020204" charset="-122"/>
                <a:ea typeface="微软雅黑" panose="020B0503020204020204" charset="-122"/>
                <a:cs typeface="微软雅黑" panose="020B0503020204020204" charset="-122"/>
                <a:sym typeface="+mn-ea"/>
              </a:rPr>
              <a:t>Angle Adjust Range</a:t>
            </a:r>
            <a:r>
              <a:rPr lang="zh-CN" altLang="en-US" sz="1400" dirty="0">
                <a:latin typeface="微软雅黑" panose="020B0503020204020204" charset="-122"/>
                <a:ea typeface="微软雅黑" panose="020B0503020204020204" charset="-122"/>
                <a:cs typeface="微软雅黑" panose="020B0503020204020204" charset="-122"/>
                <a:sym typeface="+mn-ea"/>
              </a:rPr>
              <a:t>：±</a:t>
            </a:r>
            <a:r>
              <a:rPr lang="en-US" altLang="zh-CN" sz="1400" dirty="0">
                <a:latin typeface="微软雅黑" panose="020B0503020204020204" charset="-122"/>
                <a:ea typeface="微软雅黑" panose="020B0503020204020204" charset="-122"/>
                <a:cs typeface="微软雅黑" panose="020B0503020204020204" charset="-122"/>
                <a:sym typeface="+mn-ea"/>
              </a:rPr>
              <a:t>15</a:t>
            </a:r>
            <a:r>
              <a:rPr lang="zh-CN" altLang="en-US" sz="1400" dirty="0">
                <a:latin typeface="微软雅黑" panose="020B0503020204020204" charset="-122"/>
                <a:ea typeface="微软雅黑" panose="020B0503020204020204" charset="-122"/>
                <a:cs typeface="微软雅黑" panose="020B0503020204020204" charset="-122"/>
                <a:sym typeface="+mn-ea"/>
              </a:rPr>
              <a:t>°</a:t>
            </a:r>
            <a:endParaRPr lang="zh-CN" altLang="en-US" sz="1400" dirty="0">
              <a:latin typeface="微软雅黑" panose="020B0503020204020204" charset="-122"/>
              <a:ea typeface="微软雅黑" panose="020B0503020204020204" charset="-122"/>
              <a:cs typeface="微软雅黑" panose="020B0503020204020204" charset="-122"/>
              <a:sym typeface="+mn-ea"/>
            </a:endParaRPr>
          </a:p>
        </p:txBody>
      </p:sp>
      <p:sp>
        <p:nvSpPr>
          <p:cNvPr id="26" name="圆角矩形 25"/>
          <p:cNvSpPr/>
          <p:nvPr/>
        </p:nvSpPr>
        <p:spPr>
          <a:xfrm>
            <a:off x="828040" y="3980180"/>
            <a:ext cx="10532745" cy="974090"/>
          </a:xfrm>
          <a:prstGeom prst="roundRect">
            <a:avLst>
              <a:gd name="adj" fmla="val 2803"/>
            </a:avLst>
          </a:prstGeom>
          <a:ln>
            <a:solidFill>
              <a:srgbClr val="DFE2E6"/>
            </a:solidFill>
          </a:ln>
        </p:spPr>
        <p:style>
          <a:lnRef idx="3">
            <a:schemeClr val="accent1"/>
          </a:lnRef>
          <a:fillRef idx="0">
            <a:srgbClr val="FFFFFF"/>
          </a:fillRef>
          <a:effectRef idx="0">
            <a:srgbClr val="FFFFFF"/>
          </a:effectRef>
          <a:fontRef idx="minor">
            <a:schemeClr val="tx1"/>
          </a:fontRef>
        </p:style>
        <p:txBody>
          <a:bodyPr rtlCol="0" anchor="ctr"/>
          <a:lstStyle/>
          <a:p>
            <a:pPr algn="ctr"/>
            <a:endParaRPr lang="zh-CN" altLang="en-US"/>
          </a:p>
        </p:txBody>
      </p:sp>
      <p:sp>
        <p:nvSpPr>
          <p:cNvPr id="2" name="文本框 1"/>
          <p:cNvSpPr txBox="1"/>
          <p:nvPr/>
        </p:nvSpPr>
        <p:spPr>
          <a:xfrm>
            <a:off x="1908175" y="6208395"/>
            <a:ext cx="2199005" cy="306705"/>
          </a:xfrm>
          <a:prstGeom prst="rect">
            <a:avLst/>
          </a:prstGeom>
          <a:noFill/>
        </p:spPr>
        <p:txBody>
          <a:bodyPr wrap="square" rtlCol="0" anchor="t">
            <a:spAutoFit/>
          </a:bodyPr>
          <a:lstStyle/>
          <a:p>
            <a:pPr algn="ctr"/>
            <a:r>
              <a:rPr lang="en-US" sz="1400" dirty="0">
                <a:latin typeface="微软雅黑" panose="020B0503020204020204" charset="-122"/>
                <a:ea typeface="微软雅黑" panose="020B0503020204020204" charset="-122"/>
                <a:cs typeface="微软雅黑" panose="020B0503020204020204" charset="-122"/>
                <a:sym typeface="+mn-ea"/>
              </a:rPr>
              <a:t>3 in 1 Mounting</a:t>
            </a:r>
            <a:endParaRPr lang="en-US" sz="1400" dirty="0">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4"/>
          <p:cNvSpPr txBox="1"/>
          <p:nvPr>
            <p:custDataLst>
              <p:tags r:id="rId1"/>
            </p:custDataLst>
          </p:nvPr>
        </p:nvSpPr>
        <p:spPr>
          <a:xfrm>
            <a:off x="487680" y="266065"/>
            <a:ext cx="9779635" cy="375920"/>
          </a:xfrm>
          <a:prstGeom prst="rect">
            <a:avLst/>
          </a:prstGeom>
        </p:spPr>
        <p:txBody>
          <a:bodyPr vert="horz" wrap="square" lIns="0" tIns="7310" rIns="0" bIns="0">
            <a:spAutoFit/>
          </a:bodyPr>
          <a:lstStyle/>
          <a:p>
            <a:pPr marL="12700" lvl="0" algn="l">
              <a:spcBef>
                <a:spcPts val="95"/>
              </a:spcBef>
            </a:pPr>
            <a:r>
              <a:rPr lang="en-US" altLang="zh-CN" sz="2400" b="1" dirty="0">
                <a:solidFill>
                  <a:schemeClr val="bg2">
                    <a:lumMod val="50000"/>
                  </a:schemeClr>
                </a:solidFill>
                <a:latin typeface="微软雅黑" panose="020B0503020204020204" charset="-122"/>
                <a:ea typeface="微软雅黑" panose="020B0503020204020204" charset="-122"/>
                <a:sym typeface="+mn-ea"/>
              </a:rPr>
              <a:t>USB Videobar——Mount on a wall</a:t>
            </a:r>
            <a:endParaRPr lang="en-US" altLang="zh-CN" sz="2400" b="1" dirty="0">
              <a:solidFill>
                <a:schemeClr val="bg2">
                  <a:lumMod val="50000"/>
                </a:schemeClr>
              </a:solidFill>
              <a:latin typeface="微软雅黑" panose="020B0503020204020204" charset="-122"/>
              <a:ea typeface="微软雅黑" panose="020B0503020204020204" charset="-122"/>
              <a:sym typeface="+mn-ea"/>
            </a:endParaRPr>
          </a:p>
        </p:txBody>
      </p:sp>
      <p:pic>
        <p:nvPicPr>
          <p:cNvPr id="2" name="图片 1" descr="screen_bottom"/>
          <p:cNvPicPr>
            <a:picLocks noChangeAspect="1"/>
          </p:cNvPicPr>
          <p:nvPr/>
        </p:nvPicPr>
        <p:blipFill>
          <a:blip r:embed="rId2"/>
          <a:stretch>
            <a:fillRect/>
          </a:stretch>
        </p:blipFill>
        <p:spPr>
          <a:xfrm>
            <a:off x="702945" y="641985"/>
            <a:ext cx="10786110" cy="6067425"/>
          </a:xfrm>
          <a:prstGeom prst="rect">
            <a:avLst/>
          </a:prstGeom>
        </p:spPr>
      </p:pic>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4"/>
          <p:cNvSpPr txBox="1"/>
          <p:nvPr>
            <p:custDataLst>
              <p:tags r:id="rId1"/>
            </p:custDataLst>
          </p:nvPr>
        </p:nvSpPr>
        <p:spPr>
          <a:xfrm>
            <a:off x="487680" y="266065"/>
            <a:ext cx="9779635" cy="375920"/>
          </a:xfrm>
          <a:prstGeom prst="rect">
            <a:avLst/>
          </a:prstGeom>
        </p:spPr>
        <p:txBody>
          <a:bodyPr vert="horz" wrap="square" lIns="0" tIns="7310" rIns="0" bIns="0">
            <a:spAutoFit/>
          </a:bodyPr>
          <a:lstStyle/>
          <a:p>
            <a:pPr marL="12700" lvl="0" algn="l">
              <a:spcBef>
                <a:spcPts val="95"/>
              </a:spcBef>
            </a:pPr>
            <a:r>
              <a:rPr lang="en-US" altLang="zh-CN" sz="2400" b="1" dirty="0">
                <a:solidFill>
                  <a:schemeClr val="bg2">
                    <a:lumMod val="50000"/>
                  </a:schemeClr>
                </a:solidFill>
                <a:latin typeface="微软雅黑" panose="020B0503020204020204" charset="-122"/>
                <a:ea typeface="微软雅黑" panose="020B0503020204020204" charset="-122"/>
                <a:sym typeface="+mn-ea"/>
              </a:rPr>
              <a:t>USB Videobar——Mount above a TV or Display</a:t>
            </a:r>
            <a:endParaRPr lang="en-US" altLang="zh-CN" sz="2400" b="1" dirty="0">
              <a:solidFill>
                <a:schemeClr val="bg2">
                  <a:lumMod val="50000"/>
                </a:schemeClr>
              </a:solidFill>
              <a:latin typeface="微软雅黑" panose="020B0503020204020204" charset="-122"/>
              <a:ea typeface="微软雅黑" panose="020B0503020204020204" charset="-122"/>
              <a:sym typeface="+mn-ea"/>
            </a:endParaRPr>
          </a:p>
        </p:txBody>
      </p:sp>
      <p:pic>
        <p:nvPicPr>
          <p:cNvPr id="3" name="图片 2" descr="screen_top"/>
          <p:cNvPicPr>
            <a:picLocks noChangeAspect="1"/>
          </p:cNvPicPr>
          <p:nvPr/>
        </p:nvPicPr>
        <p:blipFill>
          <a:blip r:embed="rId2"/>
          <a:stretch>
            <a:fillRect/>
          </a:stretch>
        </p:blipFill>
        <p:spPr>
          <a:xfrm>
            <a:off x="704215" y="641985"/>
            <a:ext cx="10784000" cy="6066000"/>
          </a:xfrm>
          <a:prstGeom prst="rect">
            <a:avLst/>
          </a:prstGeom>
        </p:spPr>
      </p:pic>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圆角矩形 10"/>
          <p:cNvSpPr/>
          <p:nvPr/>
        </p:nvSpPr>
        <p:spPr>
          <a:xfrm>
            <a:off x="-18415" y="1442085"/>
            <a:ext cx="12228195" cy="2533650"/>
          </a:xfrm>
          <a:prstGeom prst="roundRect">
            <a:avLst>
              <a:gd name="adj" fmla="val 0"/>
            </a:avLst>
          </a:prstGeom>
          <a:gradFill>
            <a:gsLst>
              <a:gs pos="0">
                <a:srgbClr val="7B869A">
                  <a:alpha val="20000"/>
                </a:srgbClr>
              </a:gs>
              <a:gs pos="100000">
                <a:srgbClr val="5D697F">
                  <a:alpha val="20000"/>
                </a:srgbClr>
              </a:gs>
            </a:gsLst>
            <a:path path="rect">
              <a:fillToRect l="50000" t="50000" r="50000" b="50000"/>
            </a:path>
            <a:tileRect/>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0" name="object 4"/>
          <p:cNvSpPr txBox="1"/>
          <p:nvPr>
            <p:custDataLst>
              <p:tags r:id="rId1"/>
            </p:custDataLst>
          </p:nvPr>
        </p:nvSpPr>
        <p:spPr>
          <a:xfrm>
            <a:off x="487680" y="266065"/>
            <a:ext cx="10474325" cy="375920"/>
          </a:xfrm>
          <a:prstGeom prst="rect">
            <a:avLst/>
          </a:prstGeom>
        </p:spPr>
        <p:txBody>
          <a:bodyPr vert="horz" wrap="square" lIns="0" tIns="7310" rIns="0" bIns="0">
            <a:spAutoFit/>
          </a:bodyPr>
          <a:lstStyle/>
          <a:p>
            <a:pPr marL="12700" lvl="0" algn="l">
              <a:spcBef>
                <a:spcPts val="95"/>
              </a:spcBef>
            </a:pPr>
            <a:r>
              <a:rPr lang="en-US" altLang="zh-CN" sz="2400" b="1" dirty="0">
                <a:solidFill>
                  <a:schemeClr val="bg2">
                    <a:lumMod val="50000"/>
                  </a:schemeClr>
                </a:solidFill>
                <a:latin typeface="微软雅黑" panose="020B0503020204020204" charset="-122"/>
                <a:ea typeface="微软雅黑" panose="020B0503020204020204" charset="-122"/>
                <a:sym typeface="+mn-ea"/>
              </a:rPr>
              <a:t>USB Videobar——Multiple installation methods</a:t>
            </a:r>
            <a:endParaRPr lang="zh-CN" altLang="en-US" sz="2400" b="1" dirty="0">
              <a:solidFill>
                <a:schemeClr val="bg2">
                  <a:lumMod val="50000"/>
                </a:schemeClr>
              </a:solidFill>
              <a:latin typeface="微软雅黑" panose="020B0503020204020204" charset="-122"/>
              <a:ea typeface="微软雅黑" panose="020B0503020204020204" charset="-122"/>
              <a:sym typeface="+mn-ea"/>
            </a:endParaRPr>
          </a:p>
        </p:txBody>
      </p:sp>
      <p:pic>
        <p:nvPicPr>
          <p:cNvPr id="1024" name="图片 1023"/>
          <p:cNvPicPr>
            <a:picLocks noChangeAspect="1"/>
          </p:cNvPicPr>
          <p:nvPr/>
        </p:nvPicPr>
        <p:blipFill>
          <a:blip r:embed="rId2">
            <a:clrChange>
              <a:clrFrom>
                <a:srgbClr val="FBFBFC">
                  <a:alpha val="100000"/>
                </a:srgbClr>
              </a:clrFrom>
              <a:clrTo>
                <a:srgbClr val="FBFBFC">
                  <a:alpha val="100000"/>
                  <a:alpha val="0"/>
                </a:srgbClr>
              </a:clrTo>
            </a:clrChange>
          </a:blip>
          <a:stretch>
            <a:fillRect/>
          </a:stretch>
        </p:blipFill>
        <p:spPr>
          <a:xfrm>
            <a:off x="1501140" y="1555750"/>
            <a:ext cx="2318385" cy="2306955"/>
          </a:xfrm>
          <a:prstGeom prst="rect">
            <a:avLst/>
          </a:prstGeom>
        </p:spPr>
      </p:pic>
      <p:pic>
        <p:nvPicPr>
          <p:cNvPr id="12" name="图片 11"/>
          <p:cNvPicPr>
            <a:picLocks noChangeAspect="1"/>
          </p:cNvPicPr>
          <p:nvPr/>
        </p:nvPicPr>
        <p:blipFill>
          <a:blip r:embed="rId3">
            <a:clrChange>
              <a:clrFrom>
                <a:srgbClr val="FBFBFC">
                  <a:alpha val="100000"/>
                </a:srgbClr>
              </a:clrFrom>
              <a:clrTo>
                <a:srgbClr val="FBFBFC">
                  <a:alpha val="100000"/>
                  <a:alpha val="0"/>
                </a:srgbClr>
              </a:clrTo>
            </a:clrChange>
          </a:blip>
          <a:srcRect r="7735"/>
          <a:stretch>
            <a:fillRect/>
          </a:stretch>
        </p:blipFill>
        <p:spPr>
          <a:xfrm>
            <a:off x="8166735" y="1555750"/>
            <a:ext cx="3222851" cy="2340000"/>
          </a:xfrm>
          <a:prstGeom prst="rect">
            <a:avLst/>
          </a:prstGeom>
        </p:spPr>
      </p:pic>
      <p:pic>
        <p:nvPicPr>
          <p:cNvPr id="22" name="图片 21"/>
          <p:cNvPicPr>
            <a:picLocks noChangeAspect="1"/>
          </p:cNvPicPr>
          <p:nvPr/>
        </p:nvPicPr>
        <p:blipFill>
          <a:blip r:embed="rId4">
            <a:clrChange>
              <a:clrFrom>
                <a:srgbClr val="FBFBFC">
                  <a:alpha val="100000"/>
                </a:srgbClr>
              </a:clrFrom>
              <a:clrTo>
                <a:srgbClr val="FBFBFC">
                  <a:alpha val="100000"/>
                  <a:alpha val="0"/>
                </a:srgbClr>
              </a:clrTo>
            </a:clrChange>
          </a:blip>
          <a:stretch>
            <a:fillRect/>
          </a:stretch>
        </p:blipFill>
        <p:spPr>
          <a:xfrm>
            <a:off x="4634865" y="1555750"/>
            <a:ext cx="2922553" cy="2340000"/>
          </a:xfrm>
          <a:prstGeom prst="rect">
            <a:avLst/>
          </a:prstGeom>
        </p:spPr>
      </p:pic>
      <p:sp>
        <p:nvSpPr>
          <p:cNvPr id="25" name="文本框 24"/>
          <p:cNvSpPr txBox="1"/>
          <p:nvPr/>
        </p:nvSpPr>
        <p:spPr>
          <a:xfrm>
            <a:off x="4389120" y="997585"/>
            <a:ext cx="3421380" cy="337185"/>
          </a:xfrm>
          <a:prstGeom prst="rect">
            <a:avLst/>
          </a:prstGeom>
        </p:spPr>
        <p:txBody>
          <a:bodyPr wrap="square">
            <a:spAutoFit/>
          </a:bodyPr>
          <a:lstStyle/>
          <a:p>
            <a:pPr algn="ctr"/>
            <a:r>
              <a:rPr lang="en-US" altLang="zh-CN" sz="1600" b="1">
                <a:solidFill>
                  <a:srgbClr val="231F20"/>
                </a:solidFill>
                <a:latin typeface="Nexa Black" panose="00000A00000000000000"/>
                <a:ea typeface="Nexa Black" panose="00000A00000000000000"/>
              </a:rPr>
              <a:t>Mount above a TV or Display</a:t>
            </a:r>
            <a:endParaRPr lang="en-US" altLang="zh-CN" sz="1600" b="1">
              <a:solidFill>
                <a:srgbClr val="231F20"/>
              </a:solidFill>
              <a:latin typeface="Nexa Black" panose="00000A00000000000000"/>
              <a:ea typeface="Nexa Black" panose="00000A00000000000000"/>
            </a:endParaRPr>
          </a:p>
        </p:txBody>
      </p:sp>
      <p:sp>
        <p:nvSpPr>
          <p:cNvPr id="27" name="文本框 26"/>
          <p:cNvSpPr txBox="1"/>
          <p:nvPr/>
        </p:nvSpPr>
        <p:spPr>
          <a:xfrm>
            <a:off x="1279525" y="1019810"/>
            <a:ext cx="2540000" cy="337185"/>
          </a:xfrm>
          <a:prstGeom prst="rect">
            <a:avLst/>
          </a:prstGeom>
        </p:spPr>
        <p:txBody>
          <a:bodyPr wrap="square">
            <a:spAutoFit/>
          </a:bodyPr>
          <a:lstStyle/>
          <a:p>
            <a:pPr algn="ctr"/>
            <a:r>
              <a:rPr lang="en-US" altLang="zh-CN" sz="1600" b="1">
                <a:solidFill>
                  <a:srgbClr val="231F20"/>
                </a:solidFill>
                <a:latin typeface="Nexa Black" panose="00000A00000000000000"/>
                <a:ea typeface="Nexa Black" panose="00000A00000000000000"/>
              </a:rPr>
              <a:t>Mount on a wall</a:t>
            </a:r>
            <a:endParaRPr lang="en-US" altLang="zh-CN" sz="1600" b="1">
              <a:solidFill>
                <a:srgbClr val="231F20"/>
              </a:solidFill>
              <a:latin typeface="Nexa Black" panose="00000A00000000000000"/>
              <a:ea typeface="Nexa Black" panose="00000A00000000000000"/>
            </a:endParaRPr>
          </a:p>
        </p:txBody>
      </p:sp>
      <p:sp>
        <p:nvSpPr>
          <p:cNvPr id="28" name="文本框 27"/>
          <p:cNvSpPr txBox="1"/>
          <p:nvPr/>
        </p:nvSpPr>
        <p:spPr>
          <a:xfrm>
            <a:off x="8082915" y="997585"/>
            <a:ext cx="3119120" cy="337185"/>
          </a:xfrm>
          <a:prstGeom prst="rect">
            <a:avLst/>
          </a:prstGeom>
        </p:spPr>
        <p:txBody>
          <a:bodyPr wrap="square">
            <a:spAutoFit/>
          </a:bodyPr>
          <a:lstStyle/>
          <a:p>
            <a:pPr algn="ctr"/>
            <a:r>
              <a:rPr lang="en-US" altLang="zh-CN" sz="1600" b="1">
                <a:solidFill>
                  <a:srgbClr val="231F20"/>
                </a:solidFill>
                <a:latin typeface="Nexa Black" panose="00000A00000000000000"/>
                <a:ea typeface="Nexa Black" panose="00000A00000000000000"/>
              </a:rPr>
              <a:t>Mount on a desktop</a:t>
            </a:r>
            <a:endParaRPr lang="en-US" altLang="zh-CN" sz="1600" b="1">
              <a:solidFill>
                <a:srgbClr val="231F20"/>
              </a:solidFill>
              <a:latin typeface="Nexa Black" panose="00000A00000000000000"/>
              <a:ea typeface="Nexa Black" panose="00000A00000000000000"/>
            </a:endParaRPr>
          </a:p>
        </p:txBody>
      </p:sp>
      <p:sp>
        <p:nvSpPr>
          <p:cNvPr id="2" name="文本框 1"/>
          <p:cNvSpPr txBox="1"/>
          <p:nvPr/>
        </p:nvSpPr>
        <p:spPr>
          <a:xfrm>
            <a:off x="2719705" y="3494405"/>
            <a:ext cx="1515745" cy="368300"/>
          </a:xfrm>
          <a:prstGeom prst="rect">
            <a:avLst/>
          </a:prstGeom>
          <a:noFill/>
        </p:spPr>
        <p:txBody>
          <a:bodyPr wrap="square" rtlCol="0">
            <a:spAutoFit/>
          </a:bodyPr>
          <a:lstStyle/>
          <a:p>
            <a:pPr algn="ctr"/>
            <a:r>
              <a:rPr lang="en-US" altLang="zh-CN">
                <a:solidFill>
                  <a:schemeClr val="accent1"/>
                </a:solidFill>
              </a:rPr>
              <a:t>Default</a:t>
            </a:r>
            <a:endParaRPr lang="en-US" altLang="zh-CN">
              <a:solidFill>
                <a:schemeClr val="accent1"/>
              </a:solidFill>
            </a:endParaRPr>
          </a:p>
        </p:txBody>
      </p:sp>
      <p:pic>
        <p:nvPicPr>
          <p:cNvPr id="6" name="图片 5"/>
          <p:cNvPicPr>
            <a:picLocks noChangeAspect="1"/>
          </p:cNvPicPr>
          <p:nvPr/>
        </p:nvPicPr>
        <p:blipFill>
          <a:blip r:embed="rId5"/>
          <a:stretch>
            <a:fillRect/>
          </a:stretch>
        </p:blipFill>
        <p:spPr>
          <a:xfrm>
            <a:off x="1849120" y="4060825"/>
            <a:ext cx="1512570" cy="1130300"/>
          </a:xfrm>
          <a:prstGeom prst="rect">
            <a:avLst/>
          </a:prstGeom>
        </p:spPr>
      </p:pic>
      <p:pic>
        <p:nvPicPr>
          <p:cNvPr id="7" name="图片 6"/>
          <p:cNvPicPr>
            <a:picLocks noChangeAspect="1"/>
          </p:cNvPicPr>
          <p:nvPr/>
        </p:nvPicPr>
        <p:blipFill>
          <a:blip r:embed="rId6"/>
          <a:stretch>
            <a:fillRect/>
          </a:stretch>
        </p:blipFill>
        <p:spPr>
          <a:xfrm>
            <a:off x="-18415" y="5259705"/>
            <a:ext cx="2010410" cy="1598295"/>
          </a:xfrm>
          <a:prstGeom prst="rect">
            <a:avLst/>
          </a:prstGeom>
        </p:spPr>
      </p:pic>
      <p:pic>
        <p:nvPicPr>
          <p:cNvPr id="8" name="图片 7"/>
          <p:cNvPicPr>
            <a:picLocks noChangeAspect="1"/>
          </p:cNvPicPr>
          <p:nvPr/>
        </p:nvPicPr>
        <p:blipFill>
          <a:blip r:embed="rId7"/>
          <a:stretch>
            <a:fillRect/>
          </a:stretch>
        </p:blipFill>
        <p:spPr>
          <a:xfrm>
            <a:off x="9479915" y="4083050"/>
            <a:ext cx="1482090" cy="1332230"/>
          </a:xfrm>
          <a:prstGeom prst="rect">
            <a:avLst/>
          </a:prstGeom>
        </p:spPr>
      </p:pic>
      <p:pic>
        <p:nvPicPr>
          <p:cNvPr id="9" name="图片 8"/>
          <p:cNvPicPr>
            <a:picLocks noChangeAspect="1"/>
          </p:cNvPicPr>
          <p:nvPr/>
        </p:nvPicPr>
        <p:blipFill>
          <a:blip r:embed="rId8"/>
          <a:stretch>
            <a:fillRect/>
          </a:stretch>
        </p:blipFill>
        <p:spPr>
          <a:xfrm>
            <a:off x="5485130" y="4189730"/>
            <a:ext cx="1092200" cy="2095500"/>
          </a:xfrm>
          <a:prstGeom prst="rect">
            <a:avLst/>
          </a:prstGeom>
        </p:spPr>
      </p:pic>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圆角矩形 10"/>
          <p:cNvSpPr/>
          <p:nvPr/>
        </p:nvSpPr>
        <p:spPr>
          <a:xfrm>
            <a:off x="-18415" y="1442085"/>
            <a:ext cx="12228195" cy="2173605"/>
          </a:xfrm>
          <a:prstGeom prst="roundRect">
            <a:avLst>
              <a:gd name="adj" fmla="val 0"/>
            </a:avLst>
          </a:prstGeom>
          <a:gradFill>
            <a:gsLst>
              <a:gs pos="0">
                <a:srgbClr val="7B869A">
                  <a:alpha val="20000"/>
                </a:srgbClr>
              </a:gs>
              <a:gs pos="100000">
                <a:srgbClr val="5D697F">
                  <a:alpha val="20000"/>
                </a:srgbClr>
              </a:gs>
            </a:gsLst>
            <a:path path="rect">
              <a:fillToRect l="50000" t="50000" r="50000" b="50000"/>
            </a:path>
            <a:tileRect/>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0" name="object 4"/>
          <p:cNvSpPr txBox="1"/>
          <p:nvPr>
            <p:custDataLst>
              <p:tags r:id="rId1"/>
            </p:custDataLst>
          </p:nvPr>
        </p:nvSpPr>
        <p:spPr>
          <a:xfrm>
            <a:off x="487680" y="266065"/>
            <a:ext cx="10474325" cy="375920"/>
          </a:xfrm>
          <a:prstGeom prst="rect">
            <a:avLst/>
          </a:prstGeom>
        </p:spPr>
        <p:txBody>
          <a:bodyPr vert="horz" wrap="square" lIns="0" tIns="7310" rIns="0" bIns="0">
            <a:spAutoFit/>
          </a:bodyPr>
          <a:lstStyle/>
          <a:p>
            <a:pPr marL="12700" lvl="0" algn="l">
              <a:spcBef>
                <a:spcPts val="95"/>
              </a:spcBef>
            </a:pPr>
            <a:r>
              <a:rPr lang="en-US" altLang="zh-CN" sz="2400" b="1" dirty="0">
                <a:solidFill>
                  <a:schemeClr val="bg2">
                    <a:lumMod val="50000"/>
                  </a:schemeClr>
                </a:solidFill>
                <a:latin typeface="微软雅黑" panose="020B0503020204020204" charset="-122"/>
                <a:ea typeface="微软雅黑" panose="020B0503020204020204" charset="-122"/>
                <a:sym typeface="+mn-ea"/>
              </a:rPr>
              <a:t>USB Videobar——S40 mounting</a:t>
            </a:r>
            <a:endParaRPr lang="zh-CN" altLang="en-US" sz="2400" b="1" dirty="0">
              <a:solidFill>
                <a:schemeClr val="bg2">
                  <a:lumMod val="50000"/>
                </a:schemeClr>
              </a:solidFill>
              <a:latin typeface="微软雅黑" panose="020B0503020204020204" charset="-122"/>
              <a:ea typeface="微软雅黑" panose="020B0503020204020204" charset="-122"/>
              <a:sym typeface="+mn-ea"/>
            </a:endParaRPr>
          </a:p>
        </p:txBody>
      </p:sp>
      <p:sp>
        <p:nvSpPr>
          <p:cNvPr id="25" name="文本框 24"/>
          <p:cNvSpPr txBox="1"/>
          <p:nvPr/>
        </p:nvSpPr>
        <p:spPr>
          <a:xfrm>
            <a:off x="4389120" y="997585"/>
            <a:ext cx="3421380" cy="337185"/>
          </a:xfrm>
          <a:prstGeom prst="rect">
            <a:avLst/>
          </a:prstGeom>
        </p:spPr>
        <p:txBody>
          <a:bodyPr wrap="square">
            <a:spAutoFit/>
          </a:bodyPr>
          <a:lstStyle/>
          <a:p>
            <a:pPr algn="ctr"/>
            <a:r>
              <a:rPr lang="en-US" altLang="zh-CN" sz="1600" b="1">
                <a:solidFill>
                  <a:srgbClr val="231F20"/>
                </a:solidFill>
                <a:latin typeface="Nexa Black" panose="00000A00000000000000"/>
                <a:ea typeface="Nexa Black" panose="00000A00000000000000"/>
              </a:rPr>
              <a:t>Mount above a TV or Display</a:t>
            </a:r>
            <a:endParaRPr lang="en-US" altLang="zh-CN" sz="1600" b="1">
              <a:solidFill>
                <a:srgbClr val="231F20"/>
              </a:solidFill>
              <a:latin typeface="Nexa Black" panose="00000A00000000000000"/>
              <a:ea typeface="Nexa Black" panose="00000A00000000000000"/>
            </a:endParaRPr>
          </a:p>
        </p:txBody>
      </p:sp>
      <p:sp>
        <p:nvSpPr>
          <p:cNvPr id="27" name="文本框 26"/>
          <p:cNvSpPr txBox="1"/>
          <p:nvPr/>
        </p:nvSpPr>
        <p:spPr>
          <a:xfrm>
            <a:off x="1279525" y="1019810"/>
            <a:ext cx="2540000" cy="337185"/>
          </a:xfrm>
          <a:prstGeom prst="rect">
            <a:avLst/>
          </a:prstGeom>
        </p:spPr>
        <p:txBody>
          <a:bodyPr wrap="square">
            <a:spAutoFit/>
          </a:bodyPr>
          <a:lstStyle/>
          <a:p>
            <a:pPr algn="ctr"/>
            <a:r>
              <a:rPr lang="en-US" altLang="zh-CN" sz="1600" b="1">
                <a:solidFill>
                  <a:srgbClr val="231F20"/>
                </a:solidFill>
                <a:latin typeface="Nexa Black" panose="00000A00000000000000"/>
                <a:ea typeface="Nexa Black" panose="00000A00000000000000"/>
              </a:rPr>
              <a:t>Mount on a wall</a:t>
            </a:r>
            <a:endParaRPr lang="en-US" altLang="zh-CN" sz="1600" b="1">
              <a:solidFill>
                <a:srgbClr val="231F20"/>
              </a:solidFill>
              <a:latin typeface="Nexa Black" panose="00000A00000000000000"/>
              <a:ea typeface="Nexa Black" panose="00000A00000000000000"/>
            </a:endParaRPr>
          </a:p>
        </p:txBody>
      </p:sp>
      <p:sp>
        <p:nvSpPr>
          <p:cNvPr id="28" name="文本框 27"/>
          <p:cNvSpPr txBox="1"/>
          <p:nvPr/>
        </p:nvSpPr>
        <p:spPr>
          <a:xfrm>
            <a:off x="8082915" y="997585"/>
            <a:ext cx="3119120" cy="337185"/>
          </a:xfrm>
          <a:prstGeom prst="rect">
            <a:avLst/>
          </a:prstGeom>
        </p:spPr>
        <p:txBody>
          <a:bodyPr wrap="square">
            <a:spAutoFit/>
          </a:bodyPr>
          <a:lstStyle/>
          <a:p>
            <a:pPr algn="ctr"/>
            <a:r>
              <a:rPr lang="en-US" altLang="zh-CN" sz="1600" b="1">
                <a:solidFill>
                  <a:srgbClr val="231F20"/>
                </a:solidFill>
                <a:latin typeface="Nexa Black" panose="00000A00000000000000"/>
                <a:ea typeface="Nexa Black" panose="00000A00000000000000"/>
              </a:rPr>
              <a:t>Mount on a desktop</a:t>
            </a:r>
            <a:endParaRPr lang="en-US" altLang="zh-CN" sz="1600" b="1">
              <a:solidFill>
                <a:srgbClr val="231F20"/>
              </a:solidFill>
              <a:latin typeface="Nexa Black" panose="00000A00000000000000"/>
              <a:ea typeface="Nexa Black" panose="00000A00000000000000"/>
            </a:endParaRPr>
          </a:p>
        </p:txBody>
      </p:sp>
      <p:pic>
        <p:nvPicPr>
          <p:cNvPr id="7" name="图片 6"/>
          <p:cNvPicPr>
            <a:picLocks noChangeAspect="1"/>
          </p:cNvPicPr>
          <p:nvPr/>
        </p:nvPicPr>
        <p:blipFill>
          <a:blip r:embed="rId2"/>
          <a:stretch>
            <a:fillRect/>
          </a:stretch>
        </p:blipFill>
        <p:spPr>
          <a:xfrm>
            <a:off x="1418590" y="3700780"/>
            <a:ext cx="2189480" cy="1740535"/>
          </a:xfrm>
          <a:prstGeom prst="rect">
            <a:avLst/>
          </a:prstGeom>
        </p:spPr>
      </p:pic>
      <p:pic>
        <p:nvPicPr>
          <p:cNvPr id="3" name="图片 2"/>
          <p:cNvPicPr>
            <a:picLocks noChangeAspect="1"/>
          </p:cNvPicPr>
          <p:nvPr/>
        </p:nvPicPr>
        <p:blipFill>
          <a:blip r:embed="rId3"/>
          <a:stretch>
            <a:fillRect/>
          </a:stretch>
        </p:blipFill>
        <p:spPr>
          <a:xfrm>
            <a:off x="4197350" y="3723005"/>
            <a:ext cx="3805555" cy="2025015"/>
          </a:xfrm>
          <a:prstGeom prst="rect">
            <a:avLst/>
          </a:prstGeom>
        </p:spPr>
      </p:pic>
      <p:pic>
        <p:nvPicPr>
          <p:cNvPr id="4" name="图片 3"/>
          <p:cNvPicPr>
            <a:picLocks noChangeAspect="1"/>
          </p:cNvPicPr>
          <p:nvPr/>
        </p:nvPicPr>
        <p:blipFill>
          <a:blip r:embed="rId4">
            <a:clrChange>
              <a:clrFrom>
                <a:srgbClr val="FFFFFF">
                  <a:alpha val="100000"/>
                </a:srgbClr>
              </a:clrFrom>
              <a:clrTo>
                <a:srgbClr val="FFFFFF">
                  <a:alpha val="100000"/>
                  <a:alpha val="0"/>
                </a:srgbClr>
              </a:clrTo>
            </a:clrChange>
          </a:blip>
          <a:stretch>
            <a:fillRect/>
          </a:stretch>
        </p:blipFill>
        <p:spPr>
          <a:xfrm>
            <a:off x="8705215" y="1520190"/>
            <a:ext cx="1874520" cy="1940560"/>
          </a:xfrm>
          <a:prstGeom prst="rect">
            <a:avLst/>
          </a:prstGeom>
        </p:spPr>
      </p:pic>
      <p:pic>
        <p:nvPicPr>
          <p:cNvPr id="5" name="图片 4"/>
          <p:cNvPicPr>
            <a:picLocks noChangeAspect="1"/>
          </p:cNvPicPr>
          <p:nvPr/>
        </p:nvPicPr>
        <p:blipFill>
          <a:blip r:embed="rId5">
            <a:clrChange>
              <a:clrFrom>
                <a:srgbClr val="FFFFFF">
                  <a:alpha val="100000"/>
                </a:srgbClr>
              </a:clrFrom>
              <a:clrTo>
                <a:srgbClr val="FFFFFF">
                  <a:alpha val="100000"/>
                  <a:alpha val="0"/>
                </a:srgbClr>
              </a:clrTo>
            </a:clrChange>
          </a:blip>
          <a:stretch>
            <a:fillRect/>
          </a:stretch>
        </p:blipFill>
        <p:spPr>
          <a:xfrm>
            <a:off x="5250180" y="1504315"/>
            <a:ext cx="1812925" cy="2048510"/>
          </a:xfrm>
          <a:prstGeom prst="rect">
            <a:avLst/>
          </a:prstGeom>
        </p:spPr>
      </p:pic>
      <p:pic>
        <p:nvPicPr>
          <p:cNvPr id="13" name="图片 12"/>
          <p:cNvPicPr>
            <a:picLocks noChangeAspect="1"/>
          </p:cNvPicPr>
          <p:nvPr/>
        </p:nvPicPr>
        <p:blipFill>
          <a:blip r:embed="rId6">
            <a:clrChange>
              <a:clrFrom>
                <a:srgbClr val="FFFFFF">
                  <a:alpha val="100000"/>
                </a:srgbClr>
              </a:clrFrom>
              <a:clrTo>
                <a:srgbClr val="FFFFFF">
                  <a:alpha val="100000"/>
                  <a:alpha val="0"/>
                </a:srgbClr>
              </a:clrTo>
            </a:clrChange>
          </a:blip>
          <a:stretch>
            <a:fillRect/>
          </a:stretch>
        </p:blipFill>
        <p:spPr>
          <a:xfrm>
            <a:off x="1289050" y="1617980"/>
            <a:ext cx="2319020" cy="1821180"/>
          </a:xfrm>
          <a:prstGeom prst="rect">
            <a:avLst/>
          </a:prstGeom>
        </p:spPr>
      </p:pic>
      <p:sp>
        <p:nvSpPr>
          <p:cNvPr id="14" name="文本框 13"/>
          <p:cNvSpPr txBox="1"/>
          <p:nvPr/>
        </p:nvSpPr>
        <p:spPr>
          <a:xfrm>
            <a:off x="1428750" y="5981700"/>
            <a:ext cx="2451100" cy="368300"/>
          </a:xfrm>
          <a:prstGeom prst="rect">
            <a:avLst/>
          </a:prstGeom>
          <a:noFill/>
        </p:spPr>
        <p:txBody>
          <a:bodyPr wrap="square" rtlCol="0">
            <a:spAutoFit/>
          </a:bodyPr>
          <a:lstStyle/>
          <a:p>
            <a:r>
              <a:rPr lang="zh-CN" altLang="en-US"/>
              <a:t>装好</a:t>
            </a:r>
            <a:r>
              <a:rPr lang="en-US" altLang="zh-CN"/>
              <a:t>bar</a:t>
            </a:r>
            <a:r>
              <a:rPr lang="zh-CN" altLang="en-US"/>
              <a:t>后线缆盲插</a:t>
            </a:r>
            <a:endParaRPr lang="en-US" altLang="zh-CN"/>
          </a:p>
        </p:txBody>
      </p:sp>
      <p:sp>
        <p:nvSpPr>
          <p:cNvPr id="15" name="文本框 14"/>
          <p:cNvSpPr txBox="1"/>
          <p:nvPr/>
        </p:nvSpPr>
        <p:spPr>
          <a:xfrm>
            <a:off x="4874895" y="5978525"/>
            <a:ext cx="2451100" cy="368300"/>
          </a:xfrm>
          <a:prstGeom prst="rect">
            <a:avLst/>
          </a:prstGeom>
          <a:noFill/>
        </p:spPr>
        <p:txBody>
          <a:bodyPr wrap="square" rtlCol="0">
            <a:spAutoFit/>
          </a:bodyPr>
          <a:lstStyle/>
          <a:p>
            <a:pPr algn="ctr"/>
            <a:r>
              <a:rPr lang="zh-CN"/>
              <a:t>无俯视角度调节</a:t>
            </a:r>
            <a:endParaRPr lang="zh-CN"/>
          </a:p>
        </p:txBody>
      </p:sp>
      <p:sp>
        <p:nvSpPr>
          <p:cNvPr id="16" name="文本框 15"/>
          <p:cNvSpPr txBox="1"/>
          <p:nvPr/>
        </p:nvSpPr>
        <p:spPr>
          <a:xfrm>
            <a:off x="8510905" y="5981700"/>
            <a:ext cx="2451100" cy="368300"/>
          </a:xfrm>
          <a:prstGeom prst="rect">
            <a:avLst/>
          </a:prstGeom>
          <a:noFill/>
        </p:spPr>
        <p:txBody>
          <a:bodyPr wrap="square" rtlCol="0">
            <a:spAutoFit/>
          </a:bodyPr>
          <a:lstStyle/>
          <a:p>
            <a:pPr algn="ctr"/>
            <a:r>
              <a:rPr lang="zh-CN"/>
              <a:t>无视角调节</a:t>
            </a:r>
            <a:endParaRPr lang="zh-CN"/>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4"/>
          <p:cNvSpPr txBox="1"/>
          <p:nvPr>
            <p:custDataLst>
              <p:tags r:id="rId1"/>
            </p:custDataLst>
          </p:nvPr>
        </p:nvSpPr>
        <p:spPr>
          <a:xfrm>
            <a:off x="487680" y="266065"/>
            <a:ext cx="9779635" cy="375920"/>
          </a:xfrm>
          <a:prstGeom prst="rect">
            <a:avLst/>
          </a:prstGeom>
        </p:spPr>
        <p:txBody>
          <a:bodyPr vert="horz" wrap="square" lIns="0" tIns="7310" rIns="0" bIns="0">
            <a:spAutoFit/>
          </a:bodyPr>
          <a:lstStyle/>
          <a:p>
            <a:pPr marL="12700" lvl="0" algn="l">
              <a:spcBef>
                <a:spcPts val="95"/>
              </a:spcBef>
            </a:pPr>
            <a:r>
              <a:rPr lang="en-US" altLang="zh-CN" sz="2400" b="1" dirty="0">
                <a:solidFill>
                  <a:schemeClr val="bg2">
                    <a:lumMod val="50000"/>
                  </a:schemeClr>
                </a:solidFill>
                <a:latin typeface="微软雅黑" panose="020B0503020204020204" charset="-122"/>
                <a:ea typeface="微软雅黑" panose="020B0503020204020204" charset="-122"/>
                <a:sym typeface="+mn-ea"/>
              </a:rPr>
              <a:t>USB Videobar——Quick installation design to do right at once</a:t>
            </a:r>
            <a:endParaRPr lang="en-US" altLang="zh-CN" sz="2400" b="1" dirty="0">
              <a:solidFill>
                <a:schemeClr val="bg2">
                  <a:lumMod val="50000"/>
                </a:schemeClr>
              </a:solidFill>
              <a:latin typeface="微软雅黑" panose="020B0503020204020204" charset="-122"/>
              <a:ea typeface="微软雅黑" panose="020B0503020204020204" charset="-122"/>
              <a:sym typeface="+mn-ea"/>
            </a:endParaRPr>
          </a:p>
        </p:txBody>
      </p:sp>
      <p:pic>
        <p:nvPicPr>
          <p:cNvPr id="14" name="图片 13"/>
          <p:cNvPicPr>
            <a:picLocks noChangeAspect="1"/>
          </p:cNvPicPr>
          <p:nvPr/>
        </p:nvPicPr>
        <p:blipFill>
          <a:blip r:embed="rId2"/>
          <a:stretch>
            <a:fillRect/>
          </a:stretch>
        </p:blipFill>
        <p:spPr>
          <a:xfrm>
            <a:off x="100965" y="5889625"/>
            <a:ext cx="3225800" cy="838200"/>
          </a:xfrm>
          <a:prstGeom prst="rect">
            <a:avLst/>
          </a:prstGeom>
        </p:spPr>
      </p:pic>
      <p:pic>
        <p:nvPicPr>
          <p:cNvPr id="7" name="图片 6" descr="需求5-70"/>
          <p:cNvPicPr>
            <a:picLocks noChangeAspect="1"/>
          </p:cNvPicPr>
          <p:nvPr/>
        </p:nvPicPr>
        <p:blipFill>
          <a:blip r:embed="rId3"/>
          <a:srcRect/>
          <a:stretch>
            <a:fillRect/>
          </a:stretch>
        </p:blipFill>
        <p:spPr>
          <a:xfrm>
            <a:off x="0" y="821055"/>
            <a:ext cx="12192000" cy="6019800"/>
          </a:xfrm>
          <a:prstGeom prst="rect">
            <a:avLst/>
          </a:prstGeom>
        </p:spPr>
      </p:pic>
      <p:sp>
        <p:nvSpPr>
          <p:cNvPr id="10" name="文本框 9"/>
          <p:cNvSpPr txBox="1"/>
          <p:nvPr/>
        </p:nvSpPr>
        <p:spPr>
          <a:xfrm>
            <a:off x="100965" y="5480050"/>
            <a:ext cx="3708400" cy="409575"/>
          </a:xfrm>
          <a:prstGeom prst="rect">
            <a:avLst/>
          </a:prstGeom>
          <a:noFill/>
        </p:spPr>
        <p:txBody>
          <a:bodyPr wrap="square" rtlCol="0">
            <a:noAutofit/>
          </a:bodyPr>
          <a:lstStyle/>
          <a:p>
            <a:pPr algn="l"/>
            <a:r>
              <a:rPr lang="en-US" altLang="zh-CN" sz="1600"/>
              <a:t>1:1 Drilling template for Wall Plate</a:t>
            </a:r>
            <a:endParaRPr lang="en-US" altLang="zh-CN" sz="1600"/>
          </a:p>
        </p:txBody>
      </p:sp>
      <p:pic>
        <p:nvPicPr>
          <p:cNvPr id="11" name="图片 10"/>
          <p:cNvPicPr>
            <a:picLocks noChangeAspect="1"/>
          </p:cNvPicPr>
          <p:nvPr/>
        </p:nvPicPr>
        <p:blipFill>
          <a:blip r:embed="rId4">
            <a:clrChange>
              <a:clrFrom>
                <a:srgbClr val="F7F7F7">
                  <a:alpha val="100000"/>
                </a:srgbClr>
              </a:clrFrom>
              <a:clrTo>
                <a:srgbClr val="F7F7F7">
                  <a:alpha val="100000"/>
                  <a:alpha val="0"/>
                </a:srgbClr>
              </a:clrTo>
            </a:clrChange>
          </a:blip>
          <a:stretch>
            <a:fillRect/>
          </a:stretch>
        </p:blipFill>
        <p:spPr>
          <a:xfrm>
            <a:off x="5438775" y="5233670"/>
            <a:ext cx="1315085" cy="1036320"/>
          </a:xfrm>
          <a:prstGeom prst="rect">
            <a:avLst/>
          </a:prstGeom>
        </p:spPr>
      </p:pic>
      <p:pic>
        <p:nvPicPr>
          <p:cNvPr id="15" name="图片 14"/>
          <p:cNvPicPr>
            <a:picLocks noChangeAspect="1"/>
          </p:cNvPicPr>
          <p:nvPr/>
        </p:nvPicPr>
        <p:blipFill>
          <a:blip r:embed="rId5">
            <a:clrChange>
              <a:clrFrom>
                <a:srgbClr val="FFFFFF">
                  <a:alpha val="100000"/>
                </a:srgbClr>
              </a:clrFrom>
              <a:clrTo>
                <a:srgbClr val="FFFFFF">
                  <a:alpha val="100000"/>
                  <a:alpha val="0"/>
                </a:srgbClr>
              </a:clrTo>
            </a:clrChange>
          </a:blip>
          <a:stretch>
            <a:fillRect/>
          </a:stretch>
        </p:blipFill>
        <p:spPr>
          <a:xfrm>
            <a:off x="7075805" y="4772025"/>
            <a:ext cx="4772025" cy="1689735"/>
          </a:xfrm>
          <a:prstGeom prst="rect">
            <a:avLst/>
          </a:prstGeom>
        </p:spPr>
      </p:pic>
      <p:cxnSp>
        <p:nvCxnSpPr>
          <p:cNvPr id="16" name="肘形连接符 15"/>
          <p:cNvCxnSpPr/>
          <p:nvPr/>
        </p:nvCxnSpPr>
        <p:spPr>
          <a:xfrm rot="5400000" flipV="1">
            <a:off x="6491605" y="3402965"/>
            <a:ext cx="1774825" cy="1525905"/>
          </a:xfrm>
          <a:prstGeom prst="bentConnector3">
            <a:avLst>
              <a:gd name="adj1" fmla="val 214"/>
            </a:avLst>
          </a:prstGeom>
          <a:ln>
            <a:solidFill>
              <a:srgbClr val="FF0000"/>
            </a:solidFill>
            <a:tailEnd type="arrow"/>
          </a:ln>
        </p:spPr>
        <p:style>
          <a:lnRef idx="2">
            <a:schemeClr val="accent1"/>
          </a:lnRef>
          <a:fillRef idx="0">
            <a:srgbClr val="FFFFFF"/>
          </a:fillRef>
          <a:effectRef idx="0">
            <a:srgbClr val="FFFFFF"/>
          </a:effectRef>
          <a:fontRef idx="minor">
            <a:schemeClr val="tx1"/>
          </a:fontRef>
        </p:style>
      </p:cxnSp>
      <p:pic>
        <p:nvPicPr>
          <p:cNvPr id="17" name="图片 16"/>
          <p:cNvPicPr>
            <a:picLocks noChangeAspect="1"/>
          </p:cNvPicPr>
          <p:nvPr/>
        </p:nvPicPr>
        <p:blipFill>
          <a:blip r:embed="rId2"/>
          <a:stretch>
            <a:fillRect/>
          </a:stretch>
        </p:blipFill>
        <p:spPr>
          <a:xfrm>
            <a:off x="227965" y="6016625"/>
            <a:ext cx="3225800" cy="838200"/>
          </a:xfrm>
          <a:prstGeom prst="rect">
            <a:avLst/>
          </a:prstGeom>
        </p:spPr>
      </p:pic>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4"/>
          <p:cNvSpPr txBox="1"/>
          <p:nvPr>
            <p:custDataLst>
              <p:tags r:id="rId1"/>
            </p:custDataLst>
          </p:nvPr>
        </p:nvSpPr>
        <p:spPr>
          <a:xfrm>
            <a:off x="487680" y="266065"/>
            <a:ext cx="9779635" cy="375920"/>
          </a:xfrm>
          <a:prstGeom prst="rect">
            <a:avLst/>
          </a:prstGeom>
        </p:spPr>
        <p:txBody>
          <a:bodyPr vert="horz" wrap="square" lIns="0" tIns="7310" rIns="0" bIns="0">
            <a:spAutoFit/>
          </a:bodyPr>
          <a:lstStyle/>
          <a:p>
            <a:pPr marL="12700" lvl="0" algn="l">
              <a:spcBef>
                <a:spcPts val="95"/>
              </a:spcBef>
            </a:pPr>
            <a:r>
              <a:rPr lang="en-US" altLang="zh-CN" sz="2400" b="1" dirty="0">
                <a:solidFill>
                  <a:schemeClr val="bg2">
                    <a:lumMod val="50000"/>
                  </a:schemeClr>
                </a:solidFill>
                <a:latin typeface="微软雅黑" panose="020B0503020204020204" charset="-122"/>
                <a:ea typeface="微软雅黑" panose="020B0503020204020204" charset="-122"/>
                <a:sym typeface="+mn-ea"/>
              </a:rPr>
              <a:t>USB Videobar——mounting on a wall</a:t>
            </a:r>
            <a:endParaRPr lang="en-US" altLang="zh-CN" sz="2400" b="1" dirty="0">
              <a:solidFill>
                <a:schemeClr val="bg2">
                  <a:lumMod val="50000"/>
                </a:schemeClr>
              </a:solidFill>
              <a:latin typeface="微软雅黑" panose="020B0503020204020204" charset="-122"/>
              <a:ea typeface="微软雅黑" panose="020B0503020204020204" charset="-122"/>
              <a:sym typeface="+mn-ea"/>
            </a:endParaRPr>
          </a:p>
        </p:txBody>
      </p:sp>
      <p:pic>
        <p:nvPicPr>
          <p:cNvPr id="6" name="video(2)">
            <a:hlinkClick r:id="" action="ppaction://media"/>
          </p:cNvPr>
          <p:cNvPicPr/>
          <p:nvPr>
            <a:videoFile r:link="rId2"/>
            <p:extLst>
              <p:ext uri="{DAA4B4D4-6D71-4841-9C94-3DE7FCFB9230}">
                <p14:media xmlns:p14="http://schemas.microsoft.com/office/powerpoint/2010/main" r:embed="rId3"/>
              </p:ext>
            </p:extLst>
          </p:nvPr>
        </p:nvPicPr>
        <p:blipFill>
          <a:blip r:embed="rId4"/>
          <a:stretch>
            <a:fillRect/>
          </a:stretch>
        </p:blipFill>
        <p:spPr>
          <a:xfrm>
            <a:off x="601980" y="1080770"/>
            <a:ext cx="3035935" cy="5398770"/>
          </a:xfrm>
          <a:prstGeom prst="rect">
            <a:avLst/>
          </a:prstGeom>
        </p:spPr>
      </p:pic>
      <p:pic>
        <p:nvPicPr>
          <p:cNvPr id="19" name="图片 18" descr="b1772ad2-d5d7-4e58-a27c-7fd5fb1c708f"/>
          <p:cNvPicPr>
            <a:picLocks noChangeAspect="1"/>
          </p:cNvPicPr>
          <p:nvPr/>
        </p:nvPicPr>
        <p:blipFill>
          <a:blip r:embed="rId5"/>
          <a:srcRect t="51303"/>
          <a:stretch>
            <a:fillRect/>
          </a:stretch>
        </p:blipFill>
        <p:spPr>
          <a:xfrm>
            <a:off x="8091805" y="1080135"/>
            <a:ext cx="3819525" cy="2480310"/>
          </a:xfrm>
          <a:prstGeom prst="rect">
            <a:avLst/>
          </a:prstGeom>
        </p:spPr>
      </p:pic>
      <p:pic>
        <p:nvPicPr>
          <p:cNvPr id="22" name="图片 21" descr="5441306c-4f6b-4758-9e73-74e106c3be24"/>
          <p:cNvPicPr>
            <a:picLocks noChangeAspect="1"/>
          </p:cNvPicPr>
          <p:nvPr/>
        </p:nvPicPr>
        <p:blipFill>
          <a:blip r:embed="rId6"/>
          <a:srcRect t="19848" b="31455"/>
          <a:stretch>
            <a:fillRect/>
          </a:stretch>
        </p:blipFill>
        <p:spPr>
          <a:xfrm>
            <a:off x="8082280" y="3999230"/>
            <a:ext cx="3819525" cy="2480310"/>
          </a:xfrm>
          <a:prstGeom prst="rect">
            <a:avLst/>
          </a:prstGeom>
        </p:spPr>
      </p:pic>
      <p:pic>
        <p:nvPicPr>
          <p:cNvPr id="25" name="图片 24" descr="f8a523b9-90f9-4006-b20c-0ce4540fd727"/>
          <p:cNvPicPr>
            <a:picLocks noChangeAspect="1"/>
          </p:cNvPicPr>
          <p:nvPr/>
        </p:nvPicPr>
        <p:blipFill>
          <a:blip r:embed="rId7"/>
          <a:srcRect t="43277" b="8135"/>
          <a:stretch>
            <a:fillRect/>
          </a:stretch>
        </p:blipFill>
        <p:spPr>
          <a:xfrm>
            <a:off x="3956050" y="3999230"/>
            <a:ext cx="3827780" cy="2480310"/>
          </a:xfrm>
          <a:prstGeom prst="rect">
            <a:avLst/>
          </a:prstGeom>
        </p:spPr>
      </p:pic>
      <p:pic>
        <p:nvPicPr>
          <p:cNvPr id="2" name="图片 1"/>
          <p:cNvPicPr>
            <a:picLocks noChangeAspect="1"/>
          </p:cNvPicPr>
          <p:nvPr/>
        </p:nvPicPr>
        <p:blipFill>
          <a:blip r:embed="rId8"/>
          <a:srcRect t="39520" b="11012"/>
          <a:stretch>
            <a:fillRect/>
          </a:stretch>
        </p:blipFill>
        <p:spPr>
          <a:xfrm>
            <a:off x="3988435" y="1080135"/>
            <a:ext cx="3795395" cy="2475865"/>
          </a:xfrm>
          <a:prstGeom prst="rect">
            <a:avLst/>
          </a:prstGeom>
        </p:spPr>
      </p:pic>
    </p:spTree>
  </p:cSld>
  <p:clrMapOvr>
    <a:masterClrMapping/>
  </p:clrMapOvr>
  <p:transition spd="med"/>
  <p:timing>
    <p:tnLst>
      <p:par>
        <p:cTn id="1" dur="indefinite" restart="never" nodeType="tmRoot">
          <p:childTnLst>
            <p:video>
              <p:cMediaNode>
                <p:cTn id="2" fill="hold" display="1">
                  <p:stCondLst>
                    <p:cond delay="indefinite"/>
                  </p:stCondLst>
                </p:cTn>
                <p:tgtEl>
                  <p:spTgt spid="6"/>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圆角矩形 22"/>
          <p:cNvSpPr/>
          <p:nvPr/>
        </p:nvSpPr>
        <p:spPr>
          <a:xfrm>
            <a:off x="5480685" y="1840865"/>
            <a:ext cx="5080000" cy="1720215"/>
          </a:xfrm>
          <a:prstGeom prst="roundRect">
            <a:avLst>
              <a:gd name="adj" fmla="val 5126"/>
            </a:avLst>
          </a:prstGeom>
          <a:solidFill>
            <a:schemeClr val="bg1">
              <a:lumMod val="9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8" name="object 4"/>
          <p:cNvSpPr txBox="1"/>
          <p:nvPr>
            <p:custDataLst>
              <p:tags r:id="rId1"/>
            </p:custDataLst>
          </p:nvPr>
        </p:nvSpPr>
        <p:spPr>
          <a:xfrm>
            <a:off x="487680" y="266065"/>
            <a:ext cx="9779635" cy="375920"/>
          </a:xfrm>
          <a:prstGeom prst="rect">
            <a:avLst/>
          </a:prstGeom>
        </p:spPr>
        <p:txBody>
          <a:bodyPr vert="horz" wrap="square" lIns="0" tIns="7310" rIns="0" bIns="0">
            <a:spAutoFit/>
          </a:bodyPr>
          <a:lstStyle/>
          <a:p>
            <a:pPr marL="12700" lvl="0" algn="l">
              <a:spcBef>
                <a:spcPts val="95"/>
              </a:spcBef>
            </a:pPr>
            <a:r>
              <a:rPr lang="en-US" altLang="zh-CN" sz="2400" b="1" dirty="0">
                <a:solidFill>
                  <a:schemeClr val="bg2">
                    <a:lumMod val="50000"/>
                  </a:schemeClr>
                </a:solidFill>
                <a:latin typeface="微软雅黑" panose="020B0503020204020204" charset="-122"/>
                <a:ea typeface="微软雅黑" panose="020B0503020204020204" charset="-122"/>
                <a:sym typeface="+mn-ea"/>
              </a:rPr>
              <a:t>USB Videobar——Quick installation design to do right at once</a:t>
            </a:r>
            <a:endParaRPr lang="en-US" altLang="zh-CN" sz="2400" b="1" dirty="0">
              <a:solidFill>
                <a:schemeClr val="bg2">
                  <a:lumMod val="50000"/>
                </a:schemeClr>
              </a:solidFill>
              <a:latin typeface="微软雅黑" panose="020B0503020204020204" charset="-122"/>
              <a:ea typeface="微软雅黑" panose="020B0503020204020204" charset="-122"/>
              <a:sym typeface="+mn-ea"/>
            </a:endParaRPr>
          </a:p>
        </p:txBody>
      </p:sp>
      <p:sp>
        <p:nvSpPr>
          <p:cNvPr id="9" name="文本框 8"/>
          <p:cNvSpPr txBox="1"/>
          <p:nvPr/>
        </p:nvSpPr>
        <p:spPr>
          <a:xfrm>
            <a:off x="487680" y="962025"/>
            <a:ext cx="11243945" cy="737235"/>
          </a:xfrm>
          <a:prstGeom prst="rect">
            <a:avLst/>
          </a:prstGeom>
          <a:noFill/>
        </p:spPr>
        <p:txBody>
          <a:bodyPr wrap="square" rtlCol="0" anchor="t">
            <a:spAutoFit/>
          </a:bodyPr>
          <a:lstStyle/>
          <a:p>
            <a:pPr>
              <a:lnSpc>
                <a:spcPct val="150000"/>
              </a:lnSpc>
            </a:pPr>
            <a:r>
              <a:rPr lang="en-US" altLang="zh-CN" sz="1400">
                <a:latin typeface="Nexa" panose="00000A00000000000000" pitchFamily="50" charset="0"/>
                <a:cs typeface="Nexa" panose="00000A00000000000000" pitchFamily="50" charset="0"/>
              </a:rPr>
              <a:t>Professional cable management design is good</a:t>
            </a:r>
            <a:r>
              <a:rPr lang="en-US" altLang="zh-CN" sz="1400">
                <a:sym typeface="+mn-ea"/>
              </a:rPr>
              <a:t>.</a:t>
            </a:r>
            <a:r>
              <a:rPr lang="en-US" altLang="zh-CN" sz="1400">
                <a:latin typeface="Nexa" panose="00000A00000000000000" pitchFamily="50" charset="0"/>
                <a:cs typeface="Nexa" panose="00000A00000000000000" pitchFamily="50" charset="0"/>
              </a:rPr>
              <a:t> Supports the optimal cable storage solutions for various installation methods.</a:t>
            </a:r>
            <a:endParaRPr lang="en-US" altLang="zh-CN" sz="1400">
              <a:latin typeface="Nexa" panose="00000A00000000000000" pitchFamily="50" charset="0"/>
              <a:cs typeface="Nexa" panose="00000A00000000000000" pitchFamily="50" charset="0"/>
            </a:endParaRPr>
          </a:p>
          <a:p>
            <a:pPr>
              <a:lnSpc>
                <a:spcPct val="150000"/>
              </a:lnSpc>
            </a:pPr>
            <a:r>
              <a:rPr lang="en-US" altLang="zh-CN" sz="1400">
                <a:latin typeface="Nexa" panose="00000A00000000000000" pitchFamily="50" charset="0"/>
                <a:cs typeface="Nexa" panose="00000A00000000000000" pitchFamily="50" charset="0"/>
                <a:sym typeface="+mn-ea"/>
              </a:rPr>
              <a:t>Mounting on a wall complies with ADA regulations.</a:t>
            </a:r>
            <a:endParaRPr lang="en-US" altLang="zh-CN" sz="1400">
              <a:latin typeface="Nexa" panose="00000A00000000000000" pitchFamily="50" charset="0"/>
              <a:cs typeface="Nexa" panose="00000A00000000000000" pitchFamily="50" charset="0"/>
            </a:endParaRPr>
          </a:p>
        </p:txBody>
      </p:sp>
      <p:grpSp>
        <p:nvGrpSpPr>
          <p:cNvPr id="6" name="组合 5"/>
          <p:cNvGrpSpPr/>
          <p:nvPr/>
        </p:nvGrpSpPr>
        <p:grpSpPr>
          <a:xfrm>
            <a:off x="5480685" y="3717290"/>
            <a:ext cx="5080000" cy="2608580"/>
            <a:chOff x="8169" y="6151"/>
            <a:chExt cx="8000" cy="4108"/>
          </a:xfrm>
        </p:grpSpPr>
        <p:sp>
          <p:nvSpPr>
            <p:cNvPr id="27" name="圆角矩形 26"/>
            <p:cNvSpPr/>
            <p:nvPr/>
          </p:nvSpPr>
          <p:spPr>
            <a:xfrm>
              <a:off x="8169" y="6151"/>
              <a:ext cx="8000" cy="4108"/>
            </a:xfrm>
            <a:prstGeom prst="roundRect">
              <a:avLst>
                <a:gd name="adj" fmla="val 5126"/>
              </a:avLst>
            </a:prstGeom>
            <a:solidFill>
              <a:schemeClr val="bg1">
                <a:lumMod val="9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26" name="组合 25"/>
            <p:cNvGrpSpPr/>
            <p:nvPr/>
          </p:nvGrpSpPr>
          <p:grpSpPr>
            <a:xfrm>
              <a:off x="10771" y="6371"/>
              <a:ext cx="4858" cy="3850"/>
              <a:chOff x="13701" y="6372"/>
              <a:chExt cx="4858" cy="3850"/>
            </a:xfrm>
          </p:grpSpPr>
          <p:pic>
            <p:nvPicPr>
              <p:cNvPr id="10" name="图片 9"/>
              <p:cNvPicPr>
                <a:picLocks noChangeAspect="1"/>
              </p:cNvPicPr>
              <p:nvPr/>
            </p:nvPicPr>
            <p:blipFill>
              <a:blip r:embed="rId2">
                <a:clrChange>
                  <a:clrFrom>
                    <a:srgbClr val="FFFFFF">
                      <a:alpha val="100000"/>
                    </a:srgbClr>
                  </a:clrFrom>
                  <a:clrTo>
                    <a:srgbClr val="FFFFFF">
                      <a:alpha val="100000"/>
                      <a:alpha val="0"/>
                    </a:srgbClr>
                  </a:clrTo>
                </a:clrChange>
              </a:blip>
              <a:stretch>
                <a:fillRect/>
              </a:stretch>
            </p:blipFill>
            <p:spPr>
              <a:xfrm>
                <a:off x="14178" y="8166"/>
                <a:ext cx="4157" cy="2057"/>
              </a:xfrm>
              <a:prstGeom prst="rect">
                <a:avLst/>
              </a:prstGeom>
            </p:spPr>
          </p:pic>
          <p:pic>
            <p:nvPicPr>
              <p:cNvPr id="25" name="图片 24"/>
              <p:cNvPicPr>
                <a:picLocks noChangeAspect="1"/>
              </p:cNvPicPr>
              <p:nvPr/>
            </p:nvPicPr>
            <p:blipFill>
              <a:blip r:embed="rId3">
                <a:clrChange>
                  <a:clrFrom>
                    <a:srgbClr val="FFFFFF">
                      <a:alpha val="100000"/>
                    </a:srgbClr>
                  </a:clrFrom>
                  <a:clrTo>
                    <a:srgbClr val="FFFFFF">
                      <a:alpha val="100000"/>
                      <a:alpha val="0"/>
                    </a:srgbClr>
                  </a:clrTo>
                </a:clrChange>
              </a:blip>
              <a:stretch>
                <a:fillRect/>
              </a:stretch>
            </p:blipFill>
            <p:spPr>
              <a:xfrm>
                <a:off x="13701" y="6372"/>
                <a:ext cx="4859" cy="1710"/>
              </a:xfrm>
              <a:prstGeom prst="rect">
                <a:avLst/>
              </a:prstGeom>
            </p:spPr>
          </p:pic>
        </p:grpSp>
        <p:sp>
          <p:nvSpPr>
            <p:cNvPr id="28" name="文本框 27"/>
            <p:cNvSpPr txBox="1"/>
            <p:nvPr/>
          </p:nvSpPr>
          <p:spPr>
            <a:xfrm>
              <a:off x="8267" y="7794"/>
              <a:ext cx="2818" cy="2179"/>
            </a:xfrm>
            <a:prstGeom prst="rect">
              <a:avLst/>
            </a:prstGeom>
            <a:noFill/>
          </p:spPr>
          <p:txBody>
            <a:bodyPr wrap="square" rtlCol="0">
              <a:spAutoFit/>
            </a:bodyPr>
            <a:lstStyle/>
            <a:p>
              <a:pPr algn="l"/>
              <a:r>
                <a:rPr lang="en-US" altLang="zh-CN" sz="1400"/>
                <a:t>2 part Narrow strip fix cables is </a:t>
              </a:r>
              <a:r>
                <a:rPr lang="en-US" altLang="zh-CN" sz="1400">
                  <a:solidFill>
                    <a:srgbClr val="FF0000"/>
                  </a:solidFill>
                </a:rPr>
                <a:t>no good</a:t>
              </a:r>
              <a:endParaRPr lang="en-US" altLang="zh-CN" sz="1400">
                <a:solidFill>
                  <a:srgbClr val="FF0000"/>
                </a:solidFill>
              </a:endParaRPr>
            </a:p>
            <a:p>
              <a:pPr algn="l"/>
              <a:endParaRPr lang="en-US" altLang="zh-CN" sz="1400">
                <a:solidFill>
                  <a:srgbClr val="FF0000"/>
                </a:solidFill>
              </a:endParaRPr>
            </a:p>
            <a:p>
              <a:pPr algn="l"/>
              <a:r>
                <a:rPr lang="en-US" altLang="zh-CN" sz="1400">
                  <a:solidFill>
                    <a:schemeClr val="tx1"/>
                  </a:solidFill>
                </a:rPr>
                <a:t>The screw is</a:t>
              </a:r>
              <a:r>
                <a:rPr lang="en-US" altLang="zh-CN" sz="1400">
                  <a:solidFill>
                    <a:srgbClr val="FF0000"/>
                  </a:solidFill>
                </a:rPr>
                <a:t> too small.</a:t>
              </a:r>
              <a:endParaRPr lang="en-US" altLang="zh-CN" sz="1400">
                <a:solidFill>
                  <a:srgbClr val="FF0000"/>
                </a:solidFill>
              </a:endParaRPr>
            </a:p>
          </p:txBody>
        </p:sp>
      </p:grpSp>
      <p:pic>
        <p:nvPicPr>
          <p:cNvPr id="2" name="图片 1"/>
          <p:cNvPicPr>
            <a:picLocks noChangeAspect="1"/>
          </p:cNvPicPr>
          <p:nvPr/>
        </p:nvPicPr>
        <p:blipFill>
          <a:blip r:embed="rId4"/>
          <a:stretch>
            <a:fillRect/>
          </a:stretch>
        </p:blipFill>
        <p:spPr>
          <a:xfrm>
            <a:off x="1433830" y="1925955"/>
            <a:ext cx="2550278" cy="1980000"/>
          </a:xfrm>
          <a:prstGeom prst="roundRect">
            <a:avLst/>
          </a:prstGeom>
        </p:spPr>
      </p:pic>
      <p:pic>
        <p:nvPicPr>
          <p:cNvPr id="4" name="图片 3"/>
          <p:cNvPicPr>
            <a:picLocks noChangeAspect="1"/>
          </p:cNvPicPr>
          <p:nvPr/>
        </p:nvPicPr>
        <p:blipFill>
          <a:blip r:embed="rId5"/>
          <a:stretch>
            <a:fillRect/>
          </a:stretch>
        </p:blipFill>
        <p:spPr>
          <a:xfrm>
            <a:off x="1365250" y="4344035"/>
            <a:ext cx="2686744" cy="1980000"/>
          </a:xfrm>
          <a:prstGeom prst="roundRect">
            <a:avLst/>
          </a:prstGeom>
        </p:spPr>
      </p:pic>
      <p:pic>
        <p:nvPicPr>
          <p:cNvPr id="7" name="图片 6"/>
          <p:cNvPicPr>
            <a:picLocks noChangeAspect="1"/>
          </p:cNvPicPr>
          <p:nvPr/>
        </p:nvPicPr>
        <p:blipFill>
          <a:blip r:embed="rId6">
            <a:clrChange>
              <a:clrFrom>
                <a:srgbClr val="FFFFFF">
                  <a:alpha val="100000"/>
                </a:srgbClr>
              </a:clrFrom>
              <a:clrTo>
                <a:srgbClr val="FFFFFF">
                  <a:alpha val="100000"/>
                  <a:alpha val="0"/>
                </a:srgbClr>
              </a:clrTo>
            </a:clrChange>
          </a:blip>
          <a:stretch>
            <a:fillRect/>
          </a:stretch>
        </p:blipFill>
        <p:spPr>
          <a:xfrm>
            <a:off x="5816600" y="2098040"/>
            <a:ext cx="4450715" cy="1221105"/>
          </a:xfrm>
          <a:prstGeom prst="rect">
            <a:avLst/>
          </a:prstGeom>
        </p:spPr>
      </p:pic>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4"/>
          <p:cNvSpPr txBox="1"/>
          <p:nvPr>
            <p:custDataLst>
              <p:tags r:id="rId1"/>
            </p:custDataLst>
          </p:nvPr>
        </p:nvSpPr>
        <p:spPr>
          <a:xfrm>
            <a:off x="487680" y="266065"/>
            <a:ext cx="9779635" cy="375920"/>
          </a:xfrm>
          <a:prstGeom prst="rect">
            <a:avLst/>
          </a:prstGeom>
        </p:spPr>
        <p:txBody>
          <a:bodyPr vert="horz" wrap="square" lIns="0" tIns="7310" rIns="0" bIns="0">
            <a:spAutoFit/>
          </a:bodyPr>
          <a:lstStyle/>
          <a:p>
            <a:pPr marL="12700" lvl="0" algn="l">
              <a:spcBef>
                <a:spcPts val="95"/>
              </a:spcBef>
            </a:pPr>
            <a:r>
              <a:rPr lang="en-US" altLang="zh-CN" sz="2400" b="1" dirty="0">
                <a:solidFill>
                  <a:schemeClr val="bg2">
                    <a:lumMod val="50000"/>
                  </a:schemeClr>
                </a:solidFill>
                <a:latin typeface="微软雅黑" panose="020B0503020204020204" charset="-122"/>
                <a:ea typeface="微软雅黑" panose="020B0503020204020204" charset="-122"/>
                <a:sym typeface="+mn-ea"/>
              </a:rPr>
              <a:t>USB Videobar——Package Material</a:t>
            </a:r>
            <a:endParaRPr lang="en-US" altLang="zh-CN" sz="2400" b="1" dirty="0">
              <a:solidFill>
                <a:schemeClr val="bg2">
                  <a:lumMod val="50000"/>
                </a:schemeClr>
              </a:solidFill>
              <a:latin typeface="微软雅黑" panose="020B0503020204020204" charset="-122"/>
              <a:ea typeface="微软雅黑" panose="020B0503020204020204" charset="-122"/>
              <a:sym typeface="+mn-ea"/>
            </a:endParaRPr>
          </a:p>
        </p:txBody>
      </p:sp>
      <p:sp>
        <p:nvSpPr>
          <p:cNvPr id="9" name="文本框 8"/>
          <p:cNvSpPr txBox="1"/>
          <p:nvPr/>
        </p:nvSpPr>
        <p:spPr>
          <a:xfrm>
            <a:off x="487680" y="962025"/>
            <a:ext cx="9628505" cy="737235"/>
          </a:xfrm>
          <a:prstGeom prst="rect">
            <a:avLst/>
          </a:prstGeom>
          <a:noFill/>
        </p:spPr>
        <p:txBody>
          <a:bodyPr wrap="square" rtlCol="0" anchor="t">
            <a:spAutoFit/>
          </a:bodyPr>
          <a:lstStyle/>
          <a:p>
            <a:pPr>
              <a:lnSpc>
                <a:spcPct val="150000"/>
              </a:lnSpc>
            </a:pPr>
            <a:r>
              <a:rPr lang="en-US" altLang="zh-CN" sz="1400">
                <a:latin typeface="Nexa" panose="00000A00000000000000" pitchFamily="50" charset="0"/>
                <a:cs typeface="Nexa" panose="00000A00000000000000" pitchFamily="50" charset="0"/>
              </a:rPr>
              <a:t>Packaging selection of environmental degradable materials</a:t>
            </a:r>
            <a:r>
              <a:rPr lang="zh-CN" altLang="en-US" sz="1400">
                <a:latin typeface="Nexa" panose="00000A00000000000000" pitchFamily="50" charset="0"/>
                <a:cs typeface="Nexa" panose="00000A00000000000000" pitchFamily="50" charset="0"/>
              </a:rPr>
              <a:t>，</a:t>
            </a:r>
            <a:r>
              <a:rPr lang="en-US" altLang="zh-CN" sz="1400">
                <a:latin typeface="Nexa" panose="00000A00000000000000" pitchFamily="50" charset="0"/>
                <a:cs typeface="Nexa" panose="00000A00000000000000" pitchFamily="50" charset="0"/>
              </a:rPr>
              <a:t>and the box is stronger</a:t>
            </a:r>
            <a:endParaRPr lang="en-US" altLang="zh-CN" sz="1400">
              <a:latin typeface="Nexa" panose="00000A00000000000000" pitchFamily="50" charset="0"/>
              <a:cs typeface="Nexa" panose="00000A00000000000000" pitchFamily="50" charset="0"/>
            </a:endParaRPr>
          </a:p>
          <a:p>
            <a:pPr>
              <a:lnSpc>
                <a:spcPct val="150000"/>
              </a:lnSpc>
            </a:pPr>
            <a:r>
              <a:rPr lang="en-US" altLang="zh-CN" sz="1400">
                <a:latin typeface="Nexa" panose="00000A00000000000000" pitchFamily="50" charset="0"/>
                <a:cs typeface="Nexa" panose="00000A00000000000000" pitchFamily="50" charset="0"/>
              </a:rPr>
              <a:t>A thinner packaging design also helps to reduce the carbon emissions generated by product transportation.</a:t>
            </a:r>
            <a:endParaRPr lang="en-US" altLang="zh-CN" sz="1400">
              <a:latin typeface="Nexa" panose="00000A00000000000000" pitchFamily="50" charset="0"/>
              <a:cs typeface="Nexa" panose="00000A00000000000000" pitchFamily="50" charset="0"/>
            </a:endParaRPr>
          </a:p>
        </p:txBody>
      </p:sp>
      <p:pic>
        <p:nvPicPr>
          <p:cNvPr id="6" name="图片 5"/>
          <p:cNvPicPr>
            <a:picLocks noChangeAspect="1"/>
          </p:cNvPicPr>
          <p:nvPr/>
        </p:nvPicPr>
        <p:blipFill>
          <a:blip r:embed="rId2"/>
          <a:stretch>
            <a:fillRect/>
          </a:stretch>
        </p:blipFill>
        <p:spPr>
          <a:xfrm>
            <a:off x="3201035" y="2038985"/>
            <a:ext cx="1652905" cy="1216660"/>
          </a:xfrm>
          <a:prstGeom prst="rect">
            <a:avLst/>
          </a:prstGeom>
        </p:spPr>
      </p:pic>
      <p:pic>
        <p:nvPicPr>
          <p:cNvPr id="7" name="图片 6" descr="包装图"/>
          <p:cNvPicPr>
            <a:picLocks noChangeAspect="1"/>
          </p:cNvPicPr>
          <p:nvPr/>
        </p:nvPicPr>
        <p:blipFill>
          <a:blip r:embed="rId3">
            <a:clrChange>
              <a:clrFrom>
                <a:srgbClr val="DEDDDE">
                  <a:alpha val="100000"/>
                </a:srgbClr>
              </a:clrFrom>
              <a:clrTo>
                <a:srgbClr val="DEDDDE">
                  <a:alpha val="100000"/>
                  <a:alpha val="0"/>
                </a:srgbClr>
              </a:clrTo>
            </a:clrChange>
          </a:blip>
          <a:stretch>
            <a:fillRect/>
          </a:stretch>
        </p:blipFill>
        <p:spPr>
          <a:xfrm>
            <a:off x="2268220" y="1943100"/>
            <a:ext cx="7654925" cy="5007610"/>
          </a:xfrm>
          <a:prstGeom prst="rect">
            <a:avLst/>
          </a:prstGeom>
        </p:spPr>
      </p:pic>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custDataLst>
              <p:tags r:id="rId1"/>
            </p:custDataLst>
          </p:nvPr>
        </p:nvSpPr>
        <p:spPr>
          <a:xfrm>
            <a:off x="9470390" y="929005"/>
            <a:ext cx="1980000" cy="5746115"/>
          </a:xfrm>
          <a:prstGeom prst="rect">
            <a:avLst/>
          </a:prstGeom>
          <a:solidFill>
            <a:srgbClr val="F4F4F4">
              <a:alpha val="50000"/>
            </a:srgbClr>
          </a:solidFill>
          <a:ln cap="flat">
            <a:noFill/>
            <a:prstDash val="solid"/>
            <a:miter lim="0"/>
          </a:ln>
        </p:spPr>
        <p:txBody>
          <a:bodyPr vert="horz" wrap="square" numCol="1" spcCol="0" rtlCol="0" fromWordArt="0" anchor="t" anchorCtr="0" forceAA="0" compatLnSpc="0">
            <a:noAutofit/>
          </a:bodyPr>
          <a:lstStyle/>
          <a:p>
            <a:pPr lvl="0" algn="ctr">
              <a:buClrTx/>
              <a:buSzTx/>
              <a:buFontTx/>
            </a:pPr>
            <a:endParaRPr lang="zh-CN" altLang="en-US">
              <a:latin typeface="Montserrat" charset="0"/>
              <a:ea typeface="Montserrat" charset="0"/>
              <a:cs typeface="Montserrat" charset="0"/>
              <a:sym typeface="+mn-ea"/>
            </a:endParaRPr>
          </a:p>
        </p:txBody>
      </p:sp>
      <p:sp>
        <p:nvSpPr>
          <p:cNvPr id="5" name="矩形 4"/>
          <p:cNvSpPr/>
          <p:nvPr>
            <p:custDataLst>
              <p:tags r:id="rId2"/>
            </p:custDataLst>
          </p:nvPr>
        </p:nvSpPr>
        <p:spPr>
          <a:xfrm>
            <a:off x="6944360" y="929005"/>
            <a:ext cx="1980000" cy="5746115"/>
          </a:xfrm>
          <a:prstGeom prst="rect">
            <a:avLst/>
          </a:prstGeom>
          <a:solidFill>
            <a:srgbClr val="F4F4F4">
              <a:alpha val="50000"/>
            </a:srgbClr>
          </a:solidFill>
          <a:ln cap="flat">
            <a:noFill/>
            <a:prstDash val="solid"/>
            <a:miter lim="0"/>
          </a:ln>
        </p:spPr>
        <p:txBody>
          <a:bodyPr vert="horz" wrap="square" numCol="1" spcCol="0" rtlCol="0" fromWordArt="0" anchor="t" anchorCtr="0" forceAA="0" compatLnSpc="0">
            <a:noAutofit/>
          </a:bodyPr>
          <a:lstStyle/>
          <a:p>
            <a:pPr lvl="0" algn="ctr">
              <a:buClrTx/>
              <a:buSzTx/>
              <a:buFontTx/>
            </a:pPr>
            <a:endParaRPr lang="zh-CN" altLang="en-US">
              <a:latin typeface="Montserrat" charset="0"/>
              <a:ea typeface="Montserrat" charset="0"/>
              <a:cs typeface="Montserrat" charset="0"/>
              <a:sym typeface="+mn-ea"/>
            </a:endParaRPr>
          </a:p>
        </p:txBody>
      </p:sp>
      <p:sp>
        <p:nvSpPr>
          <p:cNvPr id="4" name="矩形 3"/>
          <p:cNvSpPr/>
          <p:nvPr>
            <p:custDataLst>
              <p:tags r:id="rId3"/>
            </p:custDataLst>
          </p:nvPr>
        </p:nvSpPr>
        <p:spPr>
          <a:xfrm>
            <a:off x="4518660" y="929005"/>
            <a:ext cx="1980000" cy="5746115"/>
          </a:xfrm>
          <a:prstGeom prst="rect">
            <a:avLst/>
          </a:prstGeom>
          <a:solidFill>
            <a:srgbClr val="F4F4F4">
              <a:alpha val="50000"/>
            </a:srgbClr>
          </a:solidFill>
          <a:ln cap="flat">
            <a:noFill/>
            <a:prstDash val="solid"/>
            <a:miter lim="0"/>
          </a:ln>
        </p:spPr>
        <p:txBody>
          <a:bodyPr vert="horz" wrap="square" numCol="1" spcCol="0" rtlCol="0" fromWordArt="0" anchor="t" anchorCtr="0" forceAA="0" compatLnSpc="0">
            <a:noAutofit/>
          </a:bodyPr>
          <a:lstStyle/>
          <a:p>
            <a:pPr lvl="0" algn="ctr">
              <a:buClrTx/>
              <a:buSzTx/>
              <a:buFontTx/>
            </a:pPr>
            <a:endParaRPr lang="zh-CN" altLang="en-US">
              <a:latin typeface="Montserrat" charset="0"/>
              <a:ea typeface="Montserrat" charset="0"/>
              <a:cs typeface="Montserrat" charset="0"/>
              <a:sym typeface="+mn-ea"/>
            </a:endParaRPr>
          </a:p>
        </p:txBody>
      </p:sp>
      <p:sp>
        <p:nvSpPr>
          <p:cNvPr id="14" name="矩形 13"/>
          <p:cNvSpPr/>
          <p:nvPr>
            <p:custDataLst>
              <p:tags r:id="rId4"/>
            </p:custDataLst>
          </p:nvPr>
        </p:nvSpPr>
        <p:spPr>
          <a:xfrm>
            <a:off x="2175510" y="929005"/>
            <a:ext cx="1980000" cy="5746115"/>
          </a:xfrm>
          <a:prstGeom prst="rect">
            <a:avLst/>
          </a:prstGeom>
          <a:solidFill>
            <a:srgbClr val="F4F4F4">
              <a:alpha val="50000"/>
            </a:srgbClr>
          </a:solidFill>
          <a:ln cap="flat">
            <a:noFill/>
            <a:prstDash val="solid"/>
            <a:miter lim="0"/>
          </a:ln>
        </p:spPr>
        <p:txBody>
          <a:bodyPr vert="horz" wrap="square" numCol="1" spcCol="0" rtlCol="0" fromWordArt="0" anchor="t" anchorCtr="0" forceAA="0" compatLnSpc="0">
            <a:noAutofit/>
          </a:bodyPr>
          <a:lstStyle/>
          <a:p>
            <a:pPr lvl="0" algn="ctr">
              <a:buClrTx/>
              <a:buSzTx/>
              <a:buFontTx/>
            </a:pPr>
            <a:endParaRPr lang="zh-CN" altLang="en-US">
              <a:latin typeface="Montserrat" charset="0"/>
              <a:ea typeface="Montserrat" charset="0"/>
              <a:cs typeface="Montserrat" charset="0"/>
              <a:sym typeface="+mn-ea"/>
            </a:endParaRPr>
          </a:p>
        </p:txBody>
      </p:sp>
      <p:sp>
        <p:nvSpPr>
          <p:cNvPr id="15" name="object 4"/>
          <p:cNvSpPr txBox="1"/>
          <p:nvPr>
            <p:custDataLst>
              <p:tags r:id="rId5"/>
            </p:custDataLst>
          </p:nvPr>
        </p:nvSpPr>
        <p:spPr>
          <a:xfrm>
            <a:off x="487680" y="266065"/>
            <a:ext cx="4831080" cy="375920"/>
          </a:xfrm>
          <a:prstGeom prst="rect">
            <a:avLst/>
          </a:prstGeom>
        </p:spPr>
        <p:txBody>
          <a:bodyPr vert="horz" wrap="square" lIns="0" tIns="7310" rIns="0" bIns="0">
            <a:spAutoFit/>
          </a:bodyPr>
          <a:lstStyle/>
          <a:p>
            <a:pPr marL="12700" lvl="0" algn="l">
              <a:spcBef>
                <a:spcPts val="95"/>
              </a:spcBef>
            </a:pPr>
            <a:r>
              <a:rPr lang="en-US" altLang="zh-CN" sz="2400" b="1" dirty="0">
                <a:solidFill>
                  <a:schemeClr val="bg2">
                    <a:lumMod val="50000"/>
                  </a:schemeClr>
                </a:solidFill>
                <a:latin typeface="微软雅黑" panose="020B0503020204020204" charset="-122"/>
                <a:ea typeface="微软雅黑" panose="020B0503020204020204" charset="-122"/>
                <a:sym typeface="+mn-ea"/>
              </a:rPr>
              <a:t>MTR-W Solution Comparison</a:t>
            </a:r>
            <a:endParaRPr lang="en-US" altLang="zh-CN" sz="2400" b="1" dirty="0">
              <a:solidFill>
                <a:schemeClr val="bg2">
                  <a:lumMod val="50000"/>
                </a:schemeClr>
              </a:solidFill>
              <a:latin typeface="微软雅黑" panose="020B0503020204020204" charset="-122"/>
              <a:ea typeface="微软雅黑" panose="020B0503020204020204" charset="-122"/>
              <a:sym typeface="+mn-ea"/>
            </a:endParaRPr>
          </a:p>
        </p:txBody>
      </p:sp>
      <p:sp>
        <p:nvSpPr>
          <p:cNvPr id="82" name="文本框 81"/>
          <p:cNvSpPr txBox="1"/>
          <p:nvPr>
            <p:custDataLst>
              <p:tags r:id="rId6"/>
            </p:custDataLst>
          </p:nvPr>
        </p:nvSpPr>
        <p:spPr>
          <a:xfrm>
            <a:off x="2741295" y="2460625"/>
            <a:ext cx="825500" cy="253365"/>
          </a:xfrm>
          <a:prstGeom prst="rect">
            <a:avLst/>
          </a:prstGeom>
          <a:noFill/>
        </p:spPr>
        <p:txBody>
          <a:bodyPr wrap="square" rtlCol="0" anchor="t">
            <a:noAutofit/>
          </a:bodyPr>
          <a:lstStyle/>
          <a:p>
            <a:r>
              <a:rPr lang="en-US" sz="1400" noProof="0" dirty="0">
                <a:ln>
                  <a:noFill/>
                </a:ln>
                <a:solidFill>
                  <a:srgbClr val="196FD2"/>
                </a:solidFill>
                <a:effectLst/>
                <a:uLnTx/>
                <a:uFillTx/>
                <a:latin typeface="Nexa Regular" panose="00000A00000000000000" charset="0"/>
                <a:cs typeface="Nexa Regular" panose="00000A00000000000000" charset="0"/>
                <a:sym typeface="+mn-ea"/>
              </a:rPr>
              <a:t>Huddle</a:t>
            </a:r>
            <a:endParaRPr lang="en-US" altLang="en-US" sz="1400" noProof="0" dirty="0">
              <a:ln>
                <a:noFill/>
              </a:ln>
              <a:solidFill>
                <a:srgbClr val="196FD2"/>
              </a:solidFill>
              <a:effectLst/>
              <a:uLnTx/>
              <a:uFillTx/>
              <a:latin typeface="Nexa Regular" panose="00000A00000000000000" charset="0"/>
              <a:cs typeface="Nexa Regular" panose="00000A00000000000000" charset="0"/>
              <a:sym typeface="+mn-ea"/>
            </a:endParaRPr>
          </a:p>
        </p:txBody>
      </p:sp>
      <p:sp>
        <p:nvSpPr>
          <p:cNvPr id="19" name="文本框 18"/>
          <p:cNvSpPr txBox="1"/>
          <p:nvPr>
            <p:custDataLst>
              <p:tags r:id="rId7"/>
            </p:custDataLst>
          </p:nvPr>
        </p:nvSpPr>
        <p:spPr>
          <a:xfrm>
            <a:off x="5182870" y="2460625"/>
            <a:ext cx="728345" cy="253365"/>
          </a:xfrm>
          <a:prstGeom prst="rect">
            <a:avLst/>
          </a:prstGeom>
          <a:noFill/>
        </p:spPr>
        <p:txBody>
          <a:bodyPr wrap="square" rtlCol="0" anchor="t">
            <a:noAutofit/>
          </a:bodyPr>
          <a:lstStyle/>
          <a:p>
            <a:r>
              <a:rPr lang="en-US" sz="1400" noProof="0" dirty="0">
                <a:ln>
                  <a:noFill/>
                </a:ln>
                <a:solidFill>
                  <a:srgbClr val="196FD2"/>
                </a:solidFill>
                <a:effectLst/>
                <a:uLnTx/>
                <a:uFillTx/>
                <a:latin typeface="Nexa Regular" panose="00000A00000000000000" charset="0"/>
                <a:cs typeface="Nexa Regular" panose="00000A00000000000000" charset="0"/>
                <a:sym typeface="+mn-ea"/>
              </a:rPr>
              <a:t>Small</a:t>
            </a:r>
            <a:endParaRPr lang="en-US" altLang="en-US" sz="1400" noProof="0" dirty="0">
              <a:ln>
                <a:noFill/>
              </a:ln>
              <a:solidFill>
                <a:srgbClr val="196FD2"/>
              </a:solidFill>
              <a:effectLst/>
              <a:uLnTx/>
              <a:uFillTx/>
              <a:latin typeface="Nexa Regular" panose="00000A00000000000000" charset="0"/>
              <a:cs typeface="Nexa Regular" panose="00000A00000000000000" charset="0"/>
              <a:sym typeface="+mn-ea"/>
            </a:endParaRPr>
          </a:p>
        </p:txBody>
      </p:sp>
      <p:sp>
        <p:nvSpPr>
          <p:cNvPr id="69" name="文本框 68"/>
          <p:cNvSpPr txBox="1"/>
          <p:nvPr>
            <p:custDataLst>
              <p:tags r:id="rId8"/>
            </p:custDataLst>
          </p:nvPr>
        </p:nvSpPr>
        <p:spPr>
          <a:xfrm>
            <a:off x="10061575" y="2460625"/>
            <a:ext cx="689610" cy="253365"/>
          </a:xfrm>
          <a:prstGeom prst="rect">
            <a:avLst/>
          </a:prstGeom>
          <a:noFill/>
        </p:spPr>
        <p:txBody>
          <a:bodyPr wrap="square" rtlCol="0" anchor="t">
            <a:noAutofit/>
          </a:bodyPr>
          <a:lstStyle/>
          <a:p>
            <a:r>
              <a:rPr lang="en-US" sz="1400" noProof="0" dirty="0">
                <a:ln>
                  <a:noFill/>
                </a:ln>
                <a:solidFill>
                  <a:srgbClr val="196FD2"/>
                </a:solidFill>
                <a:effectLst/>
                <a:uLnTx/>
                <a:uFillTx/>
                <a:latin typeface="Nexa Regular" panose="00000A00000000000000" charset="0"/>
                <a:cs typeface="Nexa Regular" panose="00000A00000000000000" charset="0"/>
                <a:sym typeface="+mn-ea"/>
              </a:rPr>
              <a:t>Large </a:t>
            </a:r>
            <a:endParaRPr lang="en-US" altLang="en-US" sz="1400" noProof="0" dirty="0">
              <a:ln>
                <a:noFill/>
              </a:ln>
              <a:solidFill>
                <a:srgbClr val="196FD2"/>
              </a:solidFill>
              <a:effectLst/>
              <a:uLnTx/>
              <a:uFillTx/>
              <a:latin typeface="Nexa Regular" panose="00000A00000000000000" charset="0"/>
              <a:cs typeface="Nexa Regular" panose="00000A00000000000000" charset="0"/>
              <a:sym typeface="+mn-ea"/>
            </a:endParaRPr>
          </a:p>
        </p:txBody>
      </p:sp>
      <p:sp>
        <p:nvSpPr>
          <p:cNvPr id="51" name="文本框 50"/>
          <p:cNvSpPr txBox="1"/>
          <p:nvPr>
            <p:custDataLst>
              <p:tags r:id="rId9"/>
            </p:custDataLst>
          </p:nvPr>
        </p:nvSpPr>
        <p:spPr>
          <a:xfrm>
            <a:off x="7549515" y="2444115"/>
            <a:ext cx="873760" cy="253365"/>
          </a:xfrm>
          <a:prstGeom prst="rect">
            <a:avLst/>
          </a:prstGeom>
          <a:noFill/>
        </p:spPr>
        <p:txBody>
          <a:bodyPr wrap="square" rtlCol="0" anchor="t">
            <a:noAutofit/>
          </a:bodyPr>
          <a:lstStyle/>
          <a:p>
            <a:r>
              <a:rPr lang="en-US" sz="1400" noProof="0" dirty="0">
                <a:ln>
                  <a:noFill/>
                </a:ln>
                <a:solidFill>
                  <a:srgbClr val="196FD2"/>
                </a:solidFill>
                <a:effectLst/>
                <a:uLnTx/>
                <a:uFillTx/>
                <a:latin typeface="Nexa Regular" panose="00000A00000000000000" charset="0"/>
                <a:cs typeface="Nexa Regular" panose="00000A00000000000000" charset="0"/>
                <a:sym typeface="+mn-ea"/>
              </a:rPr>
              <a:t>Medium</a:t>
            </a:r>
            <a:endParaRPr lang="en-US" altLang="en-US" sz="1400" noProof="0" dirty="0">
              <a:ln>
                <a:noFill/>
              </a:ln>
              <a:solidFill>
                <a:srgbClr val="196FD2"/>
              </a:solidFill>
              <a:effectLst/>
              <a:uLnTx/>
              <a:uFillTx/>
              <a:latin typeface="Nexa Regular" panose="00000A00000000000000" charset="0"/>
              <a:cs typeface="Nexa Regular" panose="00000A00000000000000" charset="0"/>
              <a:sym typeface="+mn-ea"/>
            </a:endParaRPr>
          </a:p>
        </p:txBody>
      </p:sp>
      <p:pic>
        <p:nvPicPr>
          <p:cNvPr id="25" name="图片 24"/>
          <p:cNvPicPr>
            <a:picLocks noChangeAspect="1"/>
          </p:cNvPicPr>
          <p:nvPr>
            <p:custDataLst>
              <p:tags r:id="rId10"/>
            </p:custDataLst>
          </p:nvPr>
        </p:nvPicPr>
        <p:blipFill>
          <a:blip r:embed="rId11"/>
          <a:srcRect l="18548" r="15871" b="7235"/>
          <a:stretch>
            <a:fillRect/>
          </a:stretch>
        </p:blipFill>
        <p:spPr>
          <a:xfrm>
            <a:off x="2317750" y="1207135"/>
            <a:ext cx="1574800" cy="1253490"/>
          </a:xfrm>
          <a:prstGeom prst="rect">
            <a:avLst/>
          </a:prstGeom>
        </p:spPr>
      </p:pic>
      <p:pic>
        <p:nvPicPr>
          <p:cNvPr id="26" name="图片 25"/>
          <p:cNvPicPr>
            <a:picLocks noChangeAspect="1"/>
          </p:cNvPicPr>
          <p:nvPr>
            <p:custDataLst>
              <p:tags r:id="rId12"/>
            </p:custDataLst>
          </p:nvPr>
        </p:nvPicPr>
        <p:blipFill>
          <a:blip r:embed="rId13"/>
          <a:stretch>
            <a:fillRect/>
          </a:stretch>
        </p:blipFill>
        <p:spPr>
          <a:xfrm>
            <a:off x="7033895" y="1309370"/>
            <a:ext cx="1861820" cy="1049655"/>
          </a:xfrm>
          <a:prstGeom prst="rect">
            <a:avLst/>
          </a:prstGeom>
        </p:spPr>
      </p:pic>
      <p:pic>
        <p:nvPicPr>
          <p:cNvPr id="115" name="图片 114" descr="图层 5"/>
          <p:cNvPicPr>
            <a:picLocks noChangeAspect="1"/>
          </p:cNvPicPr>
          <p:nvPr>
            <p:custDataLst>
              <p:tags r:id="rId14"/>
            </p:custDataLst>
          </p:nvPr>
        </p:nvPicPr>
        <p:blipFill>
          <a:blip r:embed="rId15"/>
          <a:stretch>
            <a:fillRect/>
          </a:stretch>
        </p:blipFill>
        <p:spPr>
          <a:xfrm>
            <a:off x="4775835" y="1240155"/>
            <a:ext cx="1538605" cy="1203960"/>
          </a:xfrm>
          <a:prstGeom prst="rect">
            <a:avLst/>
          </a:prstGeom>
        </p:spPr>
      </p:pic>
      <p:pic>
        <p:nvPicPr>
          <p:cNvPr id="117" name="图片 116" descr="图层 11"/>
          <p:cNvPicPr>
            <a:picLocks noChangeAspect="1"/>
          </p:cNvPicPr>
          <p:nvPr>
            <p:custDataLst>
              <p:tags r:id="rId16"/>
            </p:custDataLst>
          </p:nvPr>
        </p:nvPicPr>
        <p:blipFill>
          <a:blip r:embed="rId17"/>
          <a:stretch>
            <a:fillRect/>
          </a:stretch>
        </p:blipFill>
        <p:spPr>
          <a:xfrm>
            <a:off x="9580880" y="1240155"/>
            <a:ext cx="1628140" cy="1249680"/>
          </a:xfrm>
          <a:prstGeom prst="rect">
            <a:avLst/>
          </a:prstGeom>
        </p:spPr>
      </p:pic>
      <p:pic>
        <p:nvPicPr>
          <p:cNvPr id="20" name="图片 19" descr="MAXHUB 黑"/>
          <p:cNvPicPr>
            <a:picLocks noChangeAspect="1"/>
          </p:cNvPicPr>
          <p:nvPr>
            <p:custDataLst>
              <p:tags r:id="rId18"/>
            </p:custDataLst>
          </p:nvPr>
        </p:nvPicPr>
        <p:blipFill>
          <a:blip r:embed="rId19"/>
          <a:stretch>
            <a:fillRect/>
          </a:stretch>
        </p:blipFill>
        <p:spPr>
          <a:xfrm>
            <a:off x="574675" y="3521710"/>
            <a:ext cx="1150620" cy="168275"/>
          </a:xfrm>
          <a:prstGeom prst="rect">
            <a:avLst/>
          </a:prstGeom>
        </p:spPr>
      </p:pic>
      <p:pic>
        <p:nvPicPr>
          <p:cNvPr id="65" name="图片 64"/>
          <p:cNvPicPr>
            <a:picLocks noChangeAspect="1"/>
          </p:cNvPicPr>
          <p:nvPr>
            <p:custDataLst>
              <p:tags r:id="rId20"/>
            </p:custDataLst>
          </p:nvPr>
        </p:nvPicPr>
        <p:blipFill>
          <a:blip r:embed="rId21"/>
        </p:blipFill>
        <p:spPr>
          <a:xfrm>
            <a:off x="573405" y="5286375"/>
            <a:ext cx="1152000" cy="206624"/>
          </a:xfrm>
          <a:prstGeom prst="rect">
            <a:avLst/>
          </a:prstGeom>
        </p:spPr>
      </p:pic>
      <p:pic>
        <p:nvPicPr>
          <p:cNvPr id="86" name="图片 85" descr="/Users/user/Library/Containers/com.kingsoft.wpsoffice.mac/Data/tmp/kaimatting/20240826101142/output_aiMatting_20240826101201.pngoutput_aiMatting_20240826101201"/>
          <p:cNvPicPr>
            <a:picLocks noChangeAspect="1"/>
          </p:cNvPicPr>
          <p:nvPr>
            <p:custDataLst>
              <p:tags r:id="rId22"/>
            </p:custDataLst>
          </p:nvPr>
        </p:nvPicPr>
        <p:blipFill>
          <a:blip r:embed="rId23"/>
          <a:stretch>
            <a:fillRect/>
          </a:stretch>
        </p:blipFill>
        <p:spPr>
          <a:xfrm>
            <a:off x="6971030" y="4885055"/>
            <a:ext cx="1931035" cy="1099185"/>
          </a:xfrm>
          <a:prstGeom prst="rect">
            <a:avLst/>
          </a:prstGeom>
        </p:spPr>
      </p:pic>
      <p:sp>
        <p:nvSpPr>
          <p:cNvPr id="89" name="文本框 88"/>
          <p:cNvSpPr txBox="1"/>
          <p:nvPr>
            <p:custDataLst>
              <p:tags r:id="rId24"/>
            </p:custDataLst>
          </p:nvPr>
        </p:nvSpPr>
        <p:spPr>
          <a:xfrm>
            <a:off x="7301865" y="6089650"/>
            <a:ext cx="1143635" cy="337185"/>
          </a:xfrm>
          <a:prstGeom prst="rect">
            <a:avLst/>
          </a:prstGeom>
          <a:noFill/>
        </p:spPr>
        <p:txBody>
          <a:bodyPr wrap="square" rtlCol="0" anchor="t">
            <a:spAutoFit/>
          </a:bodyPr>
          <a:lstStyle/>
          <a:p>
            <a:r>
              <a:rPr lang="en-US" altLang="zh-CN" sz="1600">
                <a:latin typeface="Nexa Regular" panose="00000A00000000000000" charset="0"/>
                <a:cs typeface="Nexa Regular" panose="00000A00000000000000" charset="0"/>
                <a:sym typeface="+mn-ea"/>
              </a:rPr>
              <a:t>MVC 640</a:t>
            </a:r>
            <a:endParaRPr lang="en-US" altLang="zh-CN" sz="1600">
              <a:latin typeface="Nexa Regular" panose="00000A00000000000000" charset="0"/>
              <a:cs typeface="Nexa Regular" panose="00000A00000000000000" charset="0"/>
              <a:sym typeface="+mn-ea"/>
            </a:endParaRPr>
          </a:p>
        </p:txBody>
      </p:sp>
      <p:pic>
        <p:nvPicPr>
          <p:cNvPr id="61" name="图片 60" descr="/Users/user/Library/Containers/com.kingsoft.wpsoffice.mac/Data/tmp/kaimatting/20240826102558/output_aiMatting_20240826102638.pngoutput_aiMatting_20240826102638"/>
          <p:cNvPicPr>
            <a:picLocks noChangeAspect="1"/>
          </p:cNvPicPr>
          <p:nvPr>
            <p:custDataLst>
              <p:tags r:id="rId25"/>
            </p:custDataLst>
          </p:nvPr>
        </p:nvPicPr>
        <p:blipFill>
          <a:blip r:embed="rId26"/>
          <a:stretch>
            <a:fillRect/>
          </a:stretch>
        </p:blipFill>
        <p:spPr>
          <a:xfrm>
            <a:off x="9518015" y="5187315"/>
            <a:ext cx="1833245" cy="800100"/>
          </a:xfrm>
          <a:prstGeom prst="rect">
            <a:avLst/>
          </a:prstGeom>
        </p:spPr>
      </p:pic>
      <p:sp>
        <p:nvSpPr>
          <p:cNvPr id="16" name="文本框 15"/>
          <p:cNvSpPr txBox="1"/>
          <p:nvPr>
            <p:custDataLst>
              <p:tags r:id="rId27"/>
            </p:custDataLst>
          </p:nvPr>
        </p:nvSpPr>
        <p:spPr>
          <a:xfrm>
            <a:off x="9723120" y="6101080"/>
            <a:ext cx="1143635" cy="337185"/>
          </a:xfrm>
          <a:prstGeom prst="rect">
            <a:avLst/>
          </a:prstGeom>
          <a:noFill/>
        </p:spPr>
        <p:txBody>
          <a:bodyPr wrap="square" rtlCol="0" anchor="t">
            <a:spAutoFit/>
          </a:bodyPr>
          <a:lstStyle/>
          <a:p>
            <a:r>
              <a:rPr lang="en-US" altLang="zh-CN" sz="1600">
                <a:latin typeface="Nexa Regular" panose="00000A00000000000000" charset="0"/>
                <a:cs typeface="Nexa Regular" panose="00000A00000000000000" charset="0"/>
                <a:sym typeface="+mn-ea"/>
              </a:rPr>
              <a:t>MVC 860</a:t>
            </a:r>
            <a:endParaRPr lang="en-US" altLang="zh-CN" sz="1600">
              <a:latin typeface="Nexa Regular" panose="00000A00000000000000" charset="0"/>
              <a:cs typeface="Nexa Regular" panose="00000A00000000000000" charset="0"/>
              <a:sym typeface="+mn-ea"/>
            </a:endParaRPr>
          </a:p>
        </p:txBody>
      </p:sp>
      <p:grpSp>
        <p:nvGrpSpPr>
          <p:cNvPr id="42" name="组合 41"/>
          <p:cNvGrpSpPr/>
          <p:nvPr>
            <p:custDataLst>
              <p:tags r:id="rId28"/>
            </p:custDataLst>
          </p:nvPr>
        </p:nvGrpSpPr>
        <p:grpSpPr>
          <a:xfrm>
            <a:off x="2254885" y="4963795"/>
            <a:ext cx="1877695" cy="1555750"/>
            <a:chOff x="12641" y="8666"/>
            <a:chExt cx="2957" cy="2450"/>
          </a:xfrm>
        </p:grpSpPr>
        <p:sp>
          <p:nvSpPr>
            <p:cNvPr id="23" name="文本框 22"/>
            <p:cNvSpPr txBox="1"/>
            <p:nvPr>
              <p:custDataLst>
                <p:tags r:id="rId29"/>
              </p:custDataLst>
            </p:nvPr>
          </p:nvSpPr>
          <p:spPr>
            <a:xfrm>
              <a:off x="13241" y="10585"/>
              <a:ext cx="1758" cy="531"/>
            </a:xfrm>
            <a:prstGeom prst="rect">
              <a:avLst/>
            </a:prstGeom>
            <a:noFill/>
          </p:spPr>
          <p:txBody>
            <a:bodyPr wrap="square" rtlCol="0" anchor="t">
              <a:spAutoFit/>
            </a:bodyPr>
            <a:lstStyle/>
            <a:p>
              <a:r>
                <a:rPr lang="en-US" altLang="zh-CN" sz="1600">
                  <a:latin typeface="Nexa Regular" panose="00000A00000000000000" charset="0"/>
                  <a:cs typeface="Nexa Regular" panose="00000A00000000000000" charset="0"/>
                  <a:sym typeface="+mn-ea"/>
                </a:rPr>
                <a:t>MVC340</a:t>
              </a:r>
              <a:endParaRPr lang="en-US" altLang="zh-CN" sz="1600">
                <a:latin typeface="Nexa Regular" panose="00000A00000000000000" charset="0"/>
                <a:cs typeface="Nexa Regular" panose="00000A00000000000000" charset="0"/>
                <a:sym typeface="+mn-ea"/>
              </a:endParaRPr>
            </a:p>
          </p:txBody>
        </p:sp>
        <p:pic>
          <p:nvPicPr>
            <p:cNvPr id="38" name="图片 37" descr="/Users/user/Library/Containers/com.kingsoft.wpsoffice.mac/Data/tmp/kaimatting/20240826100320/output_aiMatting_20240826100337.pngoutput_aiMatting_20240826100337"/>
            <p:cNvPicPr>
              <a:picLocks noChangeAspect="1"/>
            </p:cNvPicPr>
            <p:nvPr>
              <p:custDataLst>
                <p:tags r:id="rId30"/>
              </p:custDataLst>
            </p:nvPr>
          </p:nvPicPr>
          <p:blipFill>
            <a:blip r:embed="rId31"/>
            <a:stretch>
              <a:fillRect/>
            </a:stretch>
          </p:blipFill>
          <p:spPr>
            <a:xfrm>
              <a:off x="12641" y="8666"/>
              <a:ext cx="2957" cy="1569"/>
            </a:xfrm>
            <a:prstGeom prst="rect">
              <a:avLst/>
            </a:prstGeom>
          </p:spPr>
        </p:pic>
      </p:grpSp>
      <p:grpSp>
        <p:nvGrpSpPr>
          <p:cNvPr id="41" name="组合 40"/>
          <p:cNvGrpSpPr/>
          <p:nvPr>
            <p:custDataLst>
              <p:tags r:id="rId32"/>
            </p:custDataLst>
          </p:nvPr>
        </p:nvGrpSpPr>
        <p:grpSpPr>
          <a:xfrm>
            <a:off x="4430395" y="4811395"/>
            <a:ext cx="2028190" cy="1708150"/>
            <a:chOff x="15404" y="8426"/>
            <a:chExt cx="3194" cy="2690"/>
          </a:xfrm>
        </p:grpSpPr>
        <p:pic>
          <p:nvPicPr>
            <p:cNvPr id="37" name="图片 36" descr="/Users/user/Library/Containers/com.kingsoft.wpsoffice.mac/Data/tmp/kaimatting/20240826100346/output_aiMatting_20240826100353.pngoutput_aiMatting_20240826100353"/>
            <p:cNvPicPr>
              <a:picLocks noChangeAspect="1"/>
            </p:cNvPicPr>
            <p:nvPr>
              <p:custDataLst>
                <p:tags r:id="rId33"/>
              </p:custDataLst>
            </p:nvPr>
          </p:nvPicPr>
          <p:blipFill>
            <a:blip r:embed="rId34"/>
            <a:stretch>
              <a:fillRect/>
            </a:stretch>
          </p:blipFill>
          <p:spPr>
            <a:xfrm>
              <a:off x="15404" y="8426"/>
              <a:ext cx="3194" cy="1733"/>
            </a:xfrm>
            <a:prstGeom prst="rect">
              <a:avLst/>
            </a:prstGeom>
          </p:spPr>
        </p:pic>
        <p:sp>
          <p:nvSpPr>
            <p:cNvPr id="40" name="文本框 39"/>
            <p:cNvSpPr txBox="1"/>
            <p:nvPr>
              <p:custDataLst>
                <p:tags r:id="rId35"/>
              </p:custDataLst>
            </p:nvPr>
          </p:nvSpPr>
          <p:spPr>
            <a:xfrm>
              <a:off x="16047" y="10585"/>
              <a:ext cx="1801" cy="531"/>
            </a:xfrm>
            <a:prstGeom prst="rect">
              <a:avLst/>
            </a:prstGeom>
            <a:noFill/>
          </p:spPr>
          <p:txBody>
            <a:bodyPr wrap="square" rtlCol="0" anchor="t">
              <a:spAutoFit/>
            </a:bodyPr>
            <a:lstStyle/>
            <a:p>
              <a:r>
                <a:rPr lang="en-US" altLang="zh-CN" sz="1600">
                  <a:latin typeface="Nexa Regular" panose="00000A00000000000000" charset="0"/>
                  <a:cs typeface="Nexa Regular" panose="00000A00000000000000" charset="0"/>
                  <a:sym typeface="+mn-ea"/>
                </a:rPr>
                <a:t>MVC S40</a:t>
              </a:r>
              <a:endParaRPr lang="en-US" altLang="zh-CN" sz="1600">
                <a:latin typeface="Nexa Regular" panose="00000A00000000000000" charset="0"/>
                <a:cs typeface="Nexa Regular" panose="00000A00000000000000" charset="0"/>
                <a:sym typeface="+mn-ea"/>
              </a:endParaRPr>
            </a:p>
          </p:txBody>
        </p:sp>
      </p:grpSp>
      <p:grpSp>
        <p:nvGrpSpPr>
          <p:cNvPr id="8" name="组合 7"/>
          <p:cNvGrpSpPr/>
          <p:nvPr>
            <p:custDataLst>
              <p:tags r:id="rId36"/>
            </p:custDataLst>
          </p:nvPr>
        </p:nvGrpSpPr>
        <p:grpSpPr>
          <a:xfrm>
            <a:off x="7073900" y="2868295"/>
            <a:ext cx="1723390" cy="1777669"/>
            <a:chOff x="24988" y="8539"/>
            <a:chExt cx="5358" cy="5077"/>
          </a:xfrm>
        </p:grpSpPr>
        <p:grpSp>
          <p:nvGrpSpPr>
            <p:cNvPr id="9" name="组合 8"/>
            <p:cNvGrpSpPr/>
            <p:nvPr/>
          </p:nvGrpSpPr>
          <p:grpSpPr>
            <a:xfrm>
              <a:off x="24988" y="8539"/>
              <a:ext cx="5358" cy="3529"/>
              <a:chOff x="25430" y="9077"/>
              <a:chExt cx="4473" cy="2946"/>
            </a:xfrm>
          </p:grpSpPr>
          <p:pic>
            <p:nvPicPr>
              <p:cNvPr id="10" name="图片 9" descr="电子设备&#10;&#10;描述已自动生成"/>
              <p:cNvPicPr>
                <a:picLocks noChangeAspect="1"/>
              </p:cNvPicPr>
              <p:nvPr>
                <p:custDataLst>
                  <p:tags r:id="rId37"/>
                </p:custDataLst>
              </p:nvPr>
            </p:nvPicPr>
            <p:blipFill>
              <a:blip r:embed="rId38" cstate="print">
                <a:extLst>
                  <a:ext uri="{28A0092B-C50C-407E-A947-70E740481C1C}">
                    <a14:useLocalDpi xmlns:a14="http://schemas.microsoft.com/office/drawing/2010/main" val="0"/>
                  </a:ext>
                </a:extLst>
              </a:blip>
              <a:srcRect l="22167" t="21108" r="15789" b="14299"/>
              <a:stretch>
                <a:fillRect/>
              </a:stretch>
            </p:blipFill>
            <p:spPr>
              <a:xfrm>
                <a:off x="25430" y="9211"/>
                <a:ext cx="2393" cy="1423"/>
              </a:xfrm>
              <a:prstGeom prst="rect">
                <a:avLst/>
              </a:prstGeom>
            </p:spPr>
          </p:pic>
          <p:pic>
            <p:nvPicPr>
              <p:cNvPr id="11" name="图片 10" descr="白色的游戏机&#10;&#10;低可信度描述已自动生成"/>
              <p:cNvPicPr>
                <a:picLocks noChangeAspect="1"/>
              </p:cNvPicPr>
              <p:nvPr>
                <p:custDataLst>
                  <p:tags r:id="rId39"/>
                </p:custDataLst>
              </p:nvPr>
            </p:nvPicPr>
            <p:blipFill>
              <a:blip r:embed="rId40" cstate="print">
                <a:extLst>
                  <a:ext uri="{28A0092B-C50C-407E-A947-70E740481C1C}">
                    <a14:useLocalDpi xmlns:a14="http://schemas.microsoft.com/office/drawing/2010/main" val="0"/>
                  </a:ext>
                </a:extLst>
              </a:blip>
              <a:srcRect r="9005"/>
              <a:stretch>
                <a:fillRect/>
              </a:stretch>
            </p:blipFill>
            <p:spPr>
              <a:xfrm>
                <a:off x="27397" y="9077"/>
                <a:ext cx="2506" cy="1381"/>
              </a:xfrm>
              <a:prstGeom prst="rect">
                <a:avLst/>
              </a:prstGeom>
            </p:spPr>
          </p:pic>
          <p:pic>
            <p:nvPicPr>
              <p:cNvPr id="12" name="图片 11" descr="/Users/user/Library/Containers/com.kingsoft.wpsoffice.mac/Data/tmp/kaimatting/20240826104219/output_aiMatting_20240826104234.pngoutput_aiMatting_20240826104234"/>
              <p:cNvPicPr>
                <a:picLocks noChangeAspect="1"/>
              </p:cNvPicPr>
              <p:nvPr>
                <p:custDataLst>
                  <p:tags r:id="rId41"/>
                </p:custDataLst>
              </p:nvPr>
            </p:nvPicPr>
            <p:blipFill>
              <a:blip r:embed="rId42"/>
              <a:stretch>
                <a:fillRect/>
              </a:stretch>
            </p:blipFill>
            <p:spPr>
              <a:xfrm>
                <a:off x="26130" y="10600"/>
                <a:ext cx="1445" cy="1423"/>
              </a:xfrm>
              <a:prstGeom prst="rect">
                <a:avLst/>
              </a:prstGeom>
            </p:spPr>
          </p:pic>
        </p:grpSp>
        <p:sp>
          <p:nvSpPr>
            <p:cNvPr id="17" name="文本框 16"/>
            <p:cNvSpPr txBox="1"/>
            <p:nvPr>
              <p:custDataLst>
                <p:tags r:id="rId43"/>
              </p:custDataLst>
            </p:nvPr>
          </p:nvSpPr>
          <p:spPr>
            <a:xfrm>
              <a:off x="26698" y="12089"/>
              <a:ext cx="2608" cy="1527"/>
            </a:xfrm>
            <a:prstGeom prst="rect">
              <a:avLst/>
            </a:prstGeom>
            <a:noFill/>
          </p:spPr>
          <p:txBody>
            <a:bodyPr wrap="square" rtlCol="0" anchor="t">
              <a:noAutofit/>
            </a:bodyPr>
            <a:lstStyle/>
            <a:p>
              <a:r>
                <a:rPr lang="en-US" altLang="zh-CN" sz="1600">
                  <a:latin typeface="Nexa Regular" panose="00000A00000000000000" charset="0"/>
                  <a:cs typeface="Nexa Regular" panose="00000A00000000000000" charset="0"/>
                  <a:sym typeface="+mn-ea"/>
                </a:rPr>
                <a:t>PS Kit</a:t>
              </a:r>
              <a:endParaRPr lang="en-US" altLang="zh-CN" sz="1600">
                <a:latin typeface="Nexa Regular" panose="00000A00000000000000" charset="0"/>
                <a:cs typeface="Nexa Regular" panose="00000A00000000000000" charset="0"/>
                <a:sym typeface="+mn-ea"/>
              </a:endParaRPr>
            </a:p>
          </p:txBody>
        </p:sp>
      </p:grpSp>
      <p:grpSp>
        <p:nvGrpSpPr>
          <p:cNvPr id="112" name="组合 111"/>
          <p:cNvGrpSpPr/>
          <p:nvPr>
            <p:custDataLst>
              <p:tags r:id="rId44"/>
            </p:custDataLst>
          </p:nvPr>
        </p:nvGrpSpPr>
        <p:grpSpPr>
          <a:xfrm>
            <a:off x="9370060" y="2867660"/>
            <a:ext cx="1940560" cy="1585112"/>
            <a:chOff x="24988" y="8700"/>
            <a:chExt cx="5364" cy="4380"/>
          </a:xfrm>
        </p:grpSpPr>
        <p:grpSp>
          <p:nvGrpSpPr>
            <p:cNvPr id="108" name="组合 107"/>
            <p:cNvGrpSpPr/>
            <p:nvPr/>
          </p:nvGrpSpPr>
          <p:grpSpPr>
            <a:xfrm>
              <a:off x="24988" y="8700"/>
              <a:ext cx="5364" cy="3388"/>
              <a:chOff x="25430" y="9211"/>
              <a:chExt cx="4478" cy="2829"/>
            </a:xfrm>
          </p:grpSpPr>
          <p:pic>
            <p:nvPicPr>
              <p:cNvPr id="102" name="图片 101" descr="电子设备&#10;&#10;描述已自动生成"/>
              <p:cNvPicPr>
                <a:picLocks noChangeAspect="1"/>
              </p:cNvPicPr>
              <p:nvPr>
                <p:custDataLst>
                  <p:tags r:id="rId45"/>
                </p:custDataLst>
              </p:nvPr>
            </p:nvPicPr>
            <p:blipFill>
              <a:blip r:embed="rId38" cstate="print">
                <a:extLst>
                  <a:ext uri="{28A0092B-C50C-407E-A947-70E740481C1C}">
                    <a14:useLocalDpi xmlns:a14="http://schemas.microsoft.com/office/drawing/2010/main" val="0"/>
                  </a:ext>
                </a:extLst>
              </a:blip>
              <a:srcRect l="22167" t="21108" r="15789" b="14299"/>
              <a:stretch>
                <a:fillRect/>
              </a:stretch>
            </p:blipFill>
            <p:spPr>
              <a:xfrm>
                <a:off x="25430" y="9211"/>
                <a:ext cx="2393" cy="1423"/>
              </a:xfrm>
              <a:prstGeom prst="rect">
                <a:avLst/>
              </a:prstGeom>
            </p:spPr>
          </p:pic>
          <p:pic>
            <p:nvPicPr>
              <p:cNvPr id="103" name="图片 102" descr="白色的游戏机&#10;&#10;低可信度描述已自动生成"/>
              <p:cNvPicPr>
                <a:picLocks noChangeAspect="1"/>
              </p:cNvPicPr>
              <p:nvPr>
                <p:custDataLst>
                  <p:tags r:id="rId46"/>
                </p:custDataLst>
              </p:nvPr>
            </p:nvPicPr>
            <p:blipFill>
              <a:blip r:embed="rId40" cstate="print">
                <a:extLst>
                  <a:ext uri="{28A0092B-C50C-407E-A947-70E740481C1C}">
                    <a14:useLocalDpi xmlns:a14="http://schemas.microsoft.com/office/drawing/2010/main" val="0"/>
                  </a:ext>
                </a:extLst>
              </a:blip>
              <a:srcRect r="9005"/>
              <a:stretch>
                <a:fillRect/>
              </a:stretch>
            </p:blipFill>
            <p:spPr>
              <a:xfrm>
                <a:off x="27402" y="9253"/>
                <a:ext cx="2506" cy="1381"/>
              </a:xfrm>
              <a:prstGeom prst="rect">
                <a:avLst/>
              </a:prstGeom>
            </p:spPr>
          </p:pic>
          <p:pic>
            <p:nvPicPr>
              <p:cNvPr id="104" name="图片 103" descr="/Users/user/Library/Containers/com.kingsoft.wpsoffice.mac/Data/tmp/kaimatting/20240826104219/output_aiMatting_20240826104234.pngoutput_aiMatting_20240826104234"/>
              <p:cNvPicPr>
                <a:picLocks noChangeAspect="1"/>
              </p:cNvPicPr>
              <p:nvPr>
                <p:custDataLst>
                  <p:tags r:id="rId47"/>
                </p:custDataLst>
              </p:nvPr>
            </p:nvPicPr>
            <p:blipFill>
              <a:blip r:embed="rId42"/>
              <a:stretch>
                <a:fillRect/>
              </a:stretch>
            </p:blipFill>
            <p:spPr>
              <a:xfrm>
                <a:off x="26130" y="10600"/>
                <a:ext cx="1445" cy="1423"/>
              </a:xfrm>
              <a:prstGeom prst="rect">
                <a:avLst/>
              </a:prstGeom>
            </p:spPr>
          </p:pic>
          <p:pic>
            <p:nvPicPr>
              <p:cNvPr id="105" name="Picture 14"/>
              <p:cNvPicPr>
                <a:picLocks noChangeAspect="1"/>
              </p:cNvPicPr>
              <p:nvPr>
                <p:custDataLst>
                  <p:tags r:id="rId48"/>
                </p:custDataLst>
              </p:nvPr>
            </p:nvPicPr>
            <p:blipFill rotWithShape="1">
              <a:blip r:embed="rId49" cstate="screen"/>
              <a:srcRect/>
              <a:stretch>
                <a:fillRect/>
              </a:stretch>
            </p:blipFill>
            <p:spPr>
              <a:xfrm>
                <a:off x="27802" y="10944"/>
                <a:ext cx="1102" cy="1096"/>
              </a:xfrm>
              <a:prstGeom prst="rect">
                <a:avLst/>
              </a:prstGeom>
            </p:spPr>
          </p:pic>
        </p:grpSp>
        <p:sp>
          <p:nvSpPr>
            <p:cNvPr id="106" name="文本框 105"/>
            <p:cNvSpPr txBox="1"/>
            <p:nvPr>
              <p:custDataLst>
                <p:tags r:id="rId50"/>
              </p:custDataLst>
            </p:nvPr>
          </p:nvSpPr>
          <p:spPr>
            <a:xfrm>
              <a:off x="25966" y="12129"/>
              <a:ext cx="4385" cy="951"/>
            </a:xfrm>
            <a:prstGeom prst="rect">
              <a:avLst/>
            </a:prstGeom>
            <a:noFill/>
          </p:spPr>
          <p:txBody>
            <a:bodyPr wrap="square" rtlCol="0" anchor="t">
              <a:noAutofit/>
            </a:bodyPr>
            <a:lstStyle/>
            <a:p>
              <a:pPr algn="ctr"/>
              <a:r>
                <a:rPr lang="en-US" altLang="zh-CN" sz="1600">
                  <a:latin typeface="Nexa Regular" panose="00000A00000000000000" charset="0"/>
                  <a:cs typeface="Nexa Regular" panose="00000A00000000000000" charset="0"/>
                  <a:sym typeface="+mn-ea"/>
                </a:rPr>
                <a:t>PS Kit</a:t>
              </a:r>
              <a:endParaRPr lang="en-US" altLang="zh-CN" sz="1600">
                <a:latin typeface="Nexa Regular" panose="00000A00000000000000" charset="0"/>
                <a:cs typeface="Nexa Regular" panose="00000A00000000000000" charset="0"/>
                <a:sym typeface="+mn-ea"/>
              </a:endParaRPr>
            </a:p>
          </p:txBody>
        </p:sp>
      </p:grpSp>
      <p:pic>
        <p:nvPicPr>
          <p:cNvPr id="31" name="Picture 14"/>
          <p:cNvPicPr>
            <a:picLocks noChangeAspect="1"/>
          </p:cNvPicPr>
          <p:nvPr>
            <p:custDataLst>
              <p:tags r:id="rId51"/>
            </p:custDataLst>
          </p:nvPr>
        </p:nvPicPr>
        <p:blipFill rotWithShape="1">
          <a:blip r:embed="rId49" cstate="screen"/>
          <a:srcRect/>
          <a:stretch>
            <a:fillRect/>
          </a:stretch>
        </p:blipFill>
        <p:spPr>
          <a:xfrm>
            <a:off x="10894546" y="3620105"/>
            <a:ext cx="477556" cy="475065"/>
          </a:xfrm>
          <a:prstGeom prst="rect">
            <a:avLst/>
          </a:prstGeom>
        </p:spPr>
      </p:pic>
      <p:pic>
        <p:nvPicPr>
          <p:cNvPr id="32" name="Picture 14"/>
          <p:cNvPicPr>
            <a:picLocks noChangeAspect="1"/>
          </p:cNvPicPr>
          <p:nvPr>
            <p:custDataLst>
              <p:tags r:id="rId52"/>
            </p:custDataLst>
          </p:nvPr>
        </p:nvPicPr>
        <p:blipFill rotWithShape="1">
          <a:blip r:embed="rId49" cstate="screen"/>
          <a:srcRect/>
          <a:stretch>
            <a:fillRect/>
          </a:stretch>
        </p:blipFill>
        <p:spPr>
          <a:xfrm>
            <a:off x="8125311" y="3609310"/>
            <a:ext cx="477556" cy="475065"/>
          </a:xfrm>
          <a:prstGeom prst="rect">
            <a:avLst/>
          </a:prstGeom>
        </p:spPr>
      </p:pic>
      <p:grpSp>
        <p:nvGrpSpPr>
          <p:cNvPr id="111" name="组合 110"/>
          <p:cNvGrpSpPr/>
          <p:nvPr>
            <p:custDataLst>
              <p:tags r:id="rId53"/>
            </p:custDataLst>
          </p:nvPr>
        </p:nvGrpSpPr>
        <p:grpSpPr>
          <a:xfrm>
            <a:off x="2317750" y="2987675"/>
            <a:ext cx="1764030" cy="1453036"/>
            <a:chOff x="12525" y="8826"/>
            <a:chExt cx="5294" cy="4359"/>
          </a:xfrm>
        </p:grpSpPr>
        <p:grpSp>
          <p:nvGrpSpPr>
            <p:cNvPr id="43" name="组合 22"/>
            <p:cNvGrpSpPr/>
            <p:nvPr/>
          </p:nvGrpSpPr>
          <p:grpSpPr>
            <a:xfrm>
              <a:off x="12525" y="8826"/>
              <a:ext cx="5294" cy="3156"/>
              <a:chOff x="28309" y="1101"/>
              <a:chExt cx="4045" cy="2000"/>
            </a:xfrm>
          </p:grpSpPr>
          <p:pic>
            <p:nvPicPr>
              <p:cNvPr id="62" name="图片 17"/>
              <p:cNvPicPr>
                <a:picLocks noChangeAspect="1"/>
              </p:cNvPicPr>
              <p:nvPr>
                <p:custDataLst>
                  <p:tags r:id="rId54"/>
                </p:custDataLst>
              </p:nvPr>
            </p:nvPicPr>
            <p:blipFill>
              <a:blip r:embed="rId55"/>
              <a:stretch>
                <a:fillRect/>
              </a:stretch>
            </p:blipFill>
            <p:spPr>
              <a:xfrm>
                <a:off x="30416" y="1198"/>
                <a:ext cx="1938" cy="1070"/>
              </a:xfrm>
              <a:prstGeom prst="rect">
                <a:avLst/>
              </a:prstGeom>
              <a:noFill/>
              <a:ln w="9525">
                <a:noFill/>
              </a:ln>
            </p:spPr>
          </p:pic>
          <p:pic>
            <p:nvPicPr>
              <p:cNvPr id="63" name="图片 18"/>
              <p:cNvPicPr>
                <a:picLocks noChangeAspect="1"/>
              </p:cNvPicPr>
              <p:nvPr>
                <p:custDataLst>
                  <p:tags r:id="rId56"/>
                </p:custDataLst>
              </p:nvPr>
            </p:nvPicPr>
            <p:blipFill>
              <a:blip r:embed="rId57"/>
              <a:stretch>
                <a:fillRect/>
              </a:stretch>
            </p:blipFill>
            <p:spPr>
              <a:xfrm>
                <a:off x="28309" y="1101"/>
                <a:ext cx="2273" cy="1091"/>
              </a:xfrm>
              <a:prstGeom prst="rect">
                <a:avLst/>
              </a:prstGeom>
              <a:noFill/>
              <a:ln w="9525">
                <a:noFill/>
              </a:ln>
            </p:spPr>
          </p:pic>
          <p:pic>
            <p:nvPicPr>
              <p:cNvPr id="64" name="图片 19"/>
              <p:cNvPicPr>
                <a:picLocks noChangeAspect="1"/>
              </p:cNvPicPr>
              <p:nvPr>
                <p:custDataLst>
                  <p:tags r:id="rId58"/>
                </p:custDataLst>
              </p:nvPr>
            </p:nvPicPr>
            <p:blipFill>
              <a:blip r:embed="rId59"/>
              <a:stretch>
                <a:fillRect/>
              </a:stretch>
            </p:blipFill>
            <p:spPr>
              <a:xfrm>
                <a:off x="29052" y="2348"/>
                <a:ext cx="880" cy="707"/>
              </a:xfrm>
              <a:prstGeom prst="rect">
                <a:avLst/>
              </a:prstGeom>
              <a:noFill/>
              <a:ln w="9525">
                <a:noFill/>
              </a:ln>
            </p:spPr>
          </p:pic>
          <p:pic>
            <p:nvPicPr>
              <p:cNvPr id="49" name="图片 20"/>
              <p:cNvPicPr>
                <a:picLocks noChangeAspect="1"/>
              </p:cNvPicPr>
              <p:nvPr>
                <p:custDataLst>
                  <p:tags r:id="rId60"/>
                </p:custDataLst>
              </p:nvPr>
            </p:nvPicPr>
            <p:blipFill>
              <a:blip r:embed="rId61"/>
              <a:stretch>
                <a:fillRect/>
              </a:stretch>
            </p:blipFill>
            <p:spPr>
              <a:xfrm>
                <a:off x="30198" y="2239"/>
                <a:ext cx="1246" cy="863"/>
              </a:xfrm>
              <a:prstGeom prst="rect">
                <a:avLst/>
              </a:prstGeom>
              <a:noFill/>
              <a:ln w="9525">
                <a:noFill/>
              </a:ln>
            </p:spPr>
          </p:pic>
        </p:grpSp>
        <p:sp>
          <p:nvSpPr>
            <p:cNvPr id="52" name="文本框 51"/>
            <p:cNvSpPr txBox="1"/>
            <p:nvPr>
              <p:custDataLst>
                <p:tags r:id="rId62"/>
              </p:custDataLst>
            </p:nvPr>
          </p:nvSpPr>
          <p:spPr>
            <a:xfrm>
              <a:off x="13901" y="12173"/>
              <a:ext cx="2902" cy="1012"/>
            </a:xfrm>
            <a:prstGeom prst="rect">
              <a:avLst/>
            </a:prstGeom>
            <a:noFill/>
          </p:spPr>
          <p:txBody>
            <a:bodyPr wrap="square" rtlCol="0" anchor="t">
              <a:spAutoFit/>
            </a:bodyPr>
            <a:lstStyle/>
            <a:p>
              <a:r>
                <a:rPr lang="en-US" altLang="zh-CN" sz="1600">
                  <a:latin typeface="Nexa Regular" panose="00000A00000000000000" charset="0"/>
                  <a:cs typeface="Nexa Regular" panose="00000A00000000000000" charset="0"/>
                  <a:sym typeface="+mn-ea"/>
                </a:rPr>
                <a:t>WS Kit</a:t>
              </a:r>
              <a:endParaRPr lang="en-US" altLang="zh-CN" sz="1600">
                <a:latin typeface="Nexa Regular" panose="00000A00000000000000" charset="0"/>
                <a:cs typeface="Nexa Regular" panose="00000A00000000000000" charset="0"/>
                <a:sym typeface="+mn-ea"/>
              </a:endParaRPr>
            </a:p>
          </p:txBody>
        </p:sp>
      </p:grpSp>
      <p:grpSp>
        <p:nvGrpSpPr>
          <p:cNvPr id="33" name="组合 32"/>
          <p:cNvGrpSpPr/>
          <p:nvPr>
            <p:custDataLst>
              <p:tags r:id="rId63"/>
            </p:custDataLst>
          </p:nvPr>
        </p:nvGrpSpPr>
        <p:grpSpPr>
          <a:xfrm>
            <a:off x="4648200" y="3096260"/>
            <a:ext cx="1700895" cy="1288258"/>
            <a:chOff x="6590" y="12586"/>
            <a:chExt cx="4663" cy="3532"/>
          </a:xfrm>
        </p:grpSpPr>
        <p:grpSp>
          <p:nvGrpSpPr>
            <p:cNvPr id="34" name="组合 33"/>
            <p:cNvGrpSpPr/>
            <p:nvPr/>
          </p:nvGrpSpPr>
          <p:grpSpPr>
            <a:xfrm>
              <a:off x="6590" y="12586"/>
              <a:ext cx="4663" cy="1547"/>
              <a:chOff x="8905" y="9775"/>
              <a:chExt cx="2927" cy="971"/>
            </a:xfrm>
          </p:grpSpPr>
          <p:pic>
            <p:nvPicPr>
              <p:cNvPr id="55" name="图片 14"/>
              <p:cNvPicPr>
                <a:picLocks noChangeAspect="1"/>
              </p:cNvPicPr>
              <p:nvPr>
                <p:custDataLst>
                  <p:tags r:id="rId64"/>
                </p:custDataLst>
              </p:nvPr>
            </p:nvPicPr>
            <p:blipFill>
              <a:blip r:embed="rId55"/>
              <a:stretch>
                <a:fillRect/>
              </a:stretch>
            </p:blipFill>
            <p:spPr>
              <a:xfrm>
                <a:off x="10430" y="9775"/>
                <a:ext cx="1402" cy="803"/>
              </a:xfrm>
              <a:prstGeom prst="rect">
                <a:avLst/>
              </a:prstGeom>
              <a:noFill/>
              <a:ln w="9525">
                <a:noFill/>
              </a:ln>
            </p:spPr>
          </p:pic>
          <p:pic>
            <p:nvPicPr>
              <p:cNvPr id="57" name="图片 15"/>
              <p:cNvPicPr>
                <a:picLocks noChangeAspect="1"/>
              </p:cNvPicPr>
              <p:nvPr>
                <p:custDataLst>
                  <p:tags r:id="rId65"/>
                </p:custDataLst>
              </p:nvPr>
            </p:nvPicPr>
            <p:blipFill>
              <a:blip r:embed="rId57"/>
              <a:stretch>
                <a:fillRect/>
              </a:stretch>
            </p:blipFill>
            <p:spPr>
              <a:xfrm>
                <a:off x="8905" y="9927"/>
                <a:ext cx="1645" cy="819"/>
              </a:xfrm>
              <a:prstGeom prst="rect">
                <a:avLst/>
              </a:prstGeom>
              <a:noFill/>
              <a:ln w="9525">
                <a:noFill/>
              </a:ln>
            </p:spPr>
          </p:pic>
        </p:grpSp>
        <p:sp>
          <p:nvSpPr>
            <p:cNvPr id="109" name="文本框 108"/>
            <p:cNvSpPr txBox="1"/>
            <p:nvPr>
              <p:custDataLst>
                <p:tags r:id="rId66"/>
              </p:custDataLst>
            </p:nvPr>
          </p:nvSpPr>
          <p:spPr>
            <a:xfrm>
              <a:off x="7238" y="15258"/>
              <a:ext cx="3626" cy="860"/>
            </a:xfrm>
            <a:prstGeom prst="rect">
              <a:avLst/>
            </a:prstGeom>
            <a:noFill/>
          </p:spPr>
          <p:txBody>
            <a:bodyPr wrap="square" rtlCol="0" anchor="t">
              <a:noAutofit/>
            </a:bodyPr>
            <a:lstStyle/>
            <a:p>
              <a:pPr algn="ctr"/>
              <a:r>
                <a:rPr lang="en-US" altLang="zh-CN" sz="1600">
                  <a:latin typeface="Nexa Regular" panose="00000A00000000000000" charset="0"/>
                  <a:cs typeface="Nexa Regular" panose="00000A00000000000000" charset="0"/>
                  <a:sym typeface="+mn-ea"/>
                </a:rPr>
                <a:t>VB Kit Pro</a:t>
              </a:r>
              <a:endParaRPr lang="en-US" altLang="zh-CN" sz="1600">
                <a:latin typeface="Nexa Regular" panose="00000A00000000000000" charset="0"/>
                <a:cs typeface="Nexa Regular" panose="00000A00000000000000" charset="0"/>
                <a:sym typeface="+mn-ea"/>
              </a:endParaRPr>
            </a:p>
          </p:txBody>
        </p:sp>
      </p:grpSp>
      <p:sp>
        <p:nvSpPr>
          <p:cNvPr id="3" name="圆角矩形 2"/>
          <p:cNvSpPr/>
          <p:nvPr>
            <p:custDataLst>
              <p:tags r:id="rId67"/>
            </p:custDataLst>
          </p:nvPr>
        </p:nvSpPr>
        <p:spPr>
          <a:xfrm>
            <a:off x="4520565" y="3660140"/>
            <a:ext cx="1946275" cy="411480"/>
          </a:xfrm>
          <a:prstGeom prst="roundRect">
            <a:avLst/>
          </a:prstGeom>
          <a:solidFill>
            <a:srgbClr val="C00000">
              <a:alpha val="30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2" name="图片 1" descr="正视图"/>
          <p:cNvPicPr>
            <a:picLocks noChangeAspect="1"/>
          </p:cNvPicPr>
          <p:nvPr>
            <p:custDataLst>
              <p:tags r:id="rId68"/>
            </p:custDataLst>
          </p:nvPr>
        </p:nvPicPr>
        <p:blipFill>
          <a:blip r:embed="rId69"/>
          <a:srcRect t="38783" b="33602"/>
          <a:stretch>
            <a:fillRect/>
          </a:stretch>
        </p:blipFill>
        <p:spPr>
          <a:xfrm>
            <a:off x="4608195" y="3726180"/>
            <a:ext cx="1852609" cy="288000"/>
          </a:xfrm>
          <a:prstGeom prst="rect">
            <a:avLst/>
          </a:prstGeom>
        </p:spPr>
      </p:pic>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表格 7"/>
          <p:cNvGraphicFramePr/>
          <p:nvPr>
            <p:custDataLst>
              <p:tags r:id="rId1"/>
            </p:custDataLst>
          </p:nvPr>
        </p:nvGraphicFramePr>
        <p:xfrm>
          <a:off x="365125" y="799465"/>
          <a:ext cx="11208385" cy="5643880"/>
        </p:xfrm>
        <a:graphic>
          <a:graphicData uri="http://schemas.openxmlformats.org/drawingml/2006/table">
            <a:tbl>
              <a:tblPr firstRow="1" bandRow="1">
                <a:tableStyleId>{5C22544A-7EE6-4342-B048-85BDC9FD1C3A}</a:tableStyleId>
              </a:tblPr>
              <a:tblGrid>
                <a:gridCol w="1264920"/>
                <a:gridCol w="1856105"/>
                <a:gridCol w="1613535"/>
                <a:gridCol w="1749425"/>
                <a:gridCol w="1447800"/>
                <a:gridCol w="1730375"/>
                <a:gridCol w="1546225"/>
              </a:tblGrid>
              <a:tr h="799465">
                <a:tc>
                  <a:txBody>
                    <a:bodyPr/>
                    <a:lstStyle/>
                    <a:p>
                      <a:pPr marL="360045" indent="0" eaLnBrk="1" fontAlgn="auto" latinLnBrk="0" hangingPunct="1">
                        <a:buNone/>
                      </a:pPr>
                      <a:endParaRPr lang="zh-CN" altLang="en-US" sz="970" b="1">
                        <a:latin typeface="Nexa Bold" panose="00000A00000000000000" charset="0"/>
                        <a:cs typeface="Nexa Bold" panose="00000A00000000000000" charset="0"/>
                      </a:endParaRPr>
                    </a:p>
                    <a:p>
                      <a:pPr marL="360045" indent="0" eaLnBrk="1" fontAlgn="auto" latinLnBrk="0" hangingPunct="1">
                        <a:buNone/>
                      </a:pPr>
                      <a:endParaRPr lang="zh-CN" altLang="en-US" sz="970" b="1">
                        <a:solidFill>
                          <a:schemeClr val="tx1"/>
                        </a:solidFill>
                        <a:latin typeface="Nexa Bold" panose="00000A00000000000000" charset="0"/>
                        <a:cs typeface="Nexa Bold" panose="00000A00000000000000" charset="0"/>
                      </a:endParaRPr>
                    </a:p>
                    <a:p>
                      <a:pPr marL="360045" indent="0" eaLnBrk="1" fontAlgn="auto" latinLnBrk="0" hangingPunct="1">
                        <a:buNone/>
                      </a:pPr>
                      <a:r>
                        <a:rPr lang="en-US" altLang="zh-CN" sz="970" b="1">
                          <a:solidFill>
                            <a:schemeClr val="tx1"/>
                          </a:solidFill>
                          <a:latin typeface="Nexa Bold" panose="00000A00000000000000" charset="0"/>
                          <a:cs typeface="Nexa Bold" panose="00000A00000000000000" charset="0"/>
                        </a:rPr>
                        <a:t>Model</a:t>
                      </a:r>
                      <a:endParaRPr lang="en-US" altLang="zh-CN" sz="970" b="1">
                        <a:solidFill>
                          <a:schemeClr val="tx1"/>
                        </a:solidFill>
                        <a:latin typeface="Nexa Bold" panose="00000A00000000000000" charset="0"/>
                        <a:cs typeface="Nexa Bold" panose="00000A00000000000000" charset="0"/>
                      </a:endParaRPr>
                    </a:p>
                  </a:txBody>
                  <a:tcPr marL="55449" marR="55449" marT="27724" marB="27724">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solidFill>
                      <a:schemeClr val="bg1">
                        <a:lumMod val="85000"/>
                      </a:schemeClr>
                    </a:solidFill>
                  </a:tcPr>
                </a:tc>
                <a:tc>
                  <a:txBody>
                    <a:bodyPr/>
                    <a:lstStyle/>
                    <a:p>
                      <a:pPr>
                        <a:buNone/>
                      </a:pPr>
                      <a:endParaRPr lang="zh-CN" altLang="en-US" sz="970">
                        <a:latin typeface="Nexa Light" panose="00000A00000000000000" pitchFamily="50" charset="0"/>
                        <a:cs typeface="Nexa Light" panose="00000A00000000000000" pitchFamily="50" charset="0"/>
                      </a:endParaRPr>
                    </a:p>
                  </a:txBody>
                  <a:tcPr marL="55449" marR="55449" marT="27724" marB="27724">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solidFill>
                      <a:schemeClr val="bg1">
                        <a:lumMod val="85000"/>
                      </a:schemeClr>
                    </a:solidFill>
                  </a:tcPr>
                </a:tc>
                <a:tc>
                  <a:txBody>
                    <a:bodyPr/>
                    <a:lstStyle/>
                    <a:p>
                      <a:pPr>
                        <a:buNone/>
                      </a:pPr>
                      <a:endParaRPr lang="zh-CN" altLang="en-US" sz="970">
                        <a:latin typeface="Nexa Light" panose="00000A00000000000000" pitchFamily="50" charset="0"/>
                        <a:cs typeface="Nexa Light" panose="00000A00000000000000" pitchFamily="50" charset="0"/>
                      </a:endParaRPr>
                    </a:p>
                  </a:txBody>
                  <a:tcPr marL="55449" marR="55449" marT="27724" marB="27724">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solidFill>
                      <a:schemeClr val="bg1">
                        <a:lumMod val="85000"/>
                      </a:schemeClr>
                    </a:solidFill>
                  </a:tcPr>
                </a:tc>
                <a:tc>
                  <a:txBody>
                    <a:bodyPr/>
                    <a:lstStyle/>
                    <a:p>
                      <a:pPr>
                        <a:buNone/>
                      </a:pPr>
                      <a:endParaRPr lang="zh-CN" altLang="en-US" sz="970">
                        <a:latin typeface="Nexa Light" panose="00000A00000000000000" pitchFamily="50" charset="0"/>
                        <a:cs typeface="Nexa Light" panose="00000A00000000000000" pitchFamily="50" charset="0"/>
                      </a:endParaRPr>
                    </a:p>
                  </a:txBody>
                  <a:tcPr marL="55449" marR="55449" marT="27724" marB="27724">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solidFill>
                      <a:schemeClr val="accent1">
                        <a:lumMod val="60000"/>
                        <a:lumOff val="40000"/>
                      </a:schemeClr>
                    </a:solidFill>
                  </a:tcPr>
                </a:tc>
                <a:tc>
                  <a:txBody>
                    <a:bodyPr/>
                    <a:lstStyle/>
                    <a:p>
                      <a:pPr>
                        <a:buNone/>
                      </a:pPr>
                      <a:endParaRPr lang="zh-CN" altLang="en-US" sz="970">
                        <a:latin typeface="Nexa Light" panose="00000A00000000000000" pitchFamily="50" charset="0"/>
                        <a:cs typeface="Nexa Light" panose="00000A00000000000000" pitchFamily="50" charset="0"/>
                      </a:endParaRPr>
                    </a:p>
                  </a:txBody>
                  <a:tcPr marL="55449" marR="55449" marT="27724" marB="27724">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solidFill>
                      <a:schemeClr val="accent1">
                        <a:lumMod val="60000"/>
                        <a:lumOff val="40000"/>
                      </a:schemeClr>
                    </a:solidFill>
                  </a:tcPr>
                </a:tc>
                <a:tc>
                  <a:txBody>
                    <a:bodyPr/>
                    <a:lstStyle/>
                    <a:p>
                      <a:pPr>
                        <a:buNone/>
                      </a:pPr>
                      <a:endParaRPr lang="zh-CN" altLang="en-US" sz="970">
                        <a:solidFill>
                          <a:srgbClr val="00B050"/>
                        </a:solidFill>
                        <a:latin typeface="Nexa Light" panose="00000A00000000000000" pitchFamily="50" charset="0"/>
                        <a:cs typeface="Nexa Light" panose="00000A00000000000000" pitchFamily="50" charset="0"/>
                      </a:endParaRPr>
                    </a:p>
                  </a:txBody>
                  <a:tcPr marL="55449" marR="55449" marT="27724" marB="27724">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solidFill>
                      <a:schemeClr val="accent1">
                        <a:lumMod val="60000"/>
                        <a:lumOff val="40000"/>
                      </a:schemeClr>
                    </a:solidFill>
                  </a:tcPr>
                </a:tc>
                <a:tc>
                  <a:txBody>
                    <a:bodyPr/>
                    <a:lstStyle/>
                    <a:p>
                      <a:pPr>
                        <a:buNone/>
                      </a:pPr>
                      <a:endParaRPr lang="zh-CN" altLang="en-US" sz="970">
                        <a:solidFill>
                          <a:srgbClr val="00B050"/>
                        </a:solidFill>
                        <a:latin typeface="Nexa Light" panose="00000A00000000000000" pitchFamily="50" charset="0"/>
                        <a:cs typeface="Nexa Light" panose="00000A00000000000000" pitchFamily="50" charset="0"/>
                      </a:endParaRPr>
                    </a:p>
                  </a:txBody>
                  <a:tcPr marL="55449" marR="55449" marT="27724" marB="27724">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solidFill>
                      <a:schemeClr val="accent6">
                        <a:lumMod val="60000"/>
                        <a:lumOff val="40000"/>
                      </a:schemeClr>
                    </a:solidFill>
                  </a:tcPr>
                </a:tc>
              </a:tr>
              <a:tr h="312420">
                <a:tc>
                  <a:txBody>
                    <a:bodyPr/>
                    <a:lstStyle/>
                    <a:p>
                      <a:pPr marL="360045" indent="0" eaLnBrk="1" fontAlgn="auto" latinLnBrk="0" hangingPunct="1">
                        <a:buNone/>
                      </a:pPr>
                      <a:r>
                        <a:rPr lang="en-US" altLang="zh-CN" sz="970" b="1">
                          <a:latin typeface="Nexa Bold" panose="00000A00000000000000" charset="0"/>
                          <a:cs typeface="Nexa Bold" panose="00000A00000000000000" charset="0"/>
                        </a:rPr>
                        <a:t>Room size</a:t>
                      </a:r>
                      <a:endParaRPr lang="en-US" altLang="zh-CN" sz="970" b="1">
                        <a:latin typeface="Nexa Bold" panose="00000A00000000000000" charset="0"/>
                        <a:cs typeface="Nexa Bold" panose="00000A00000000000000" charset="0"/>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solidFill>
                      <a:schemeClr val="bg1"/>
                    </a:solidFill>
                  </a:tcPr>
                </a:tc>
                <a:tc>
                  <a:txBody>
                    <a:bodyPr/>
                    <a:lstStyle/>
                    <a:p>
                      <a:pPr marL="360045" indent="0" eaLnBrk="1" fontAlgn="auto" latinLnBrk="0" hangingPunct="1">
                        <a:lnSpc>
                          <a:spcPct val="100000"/>
                        </a:lnSpc>
                        <a:buNone/>
                      </a:pPr>
                      <a:r>
                        <a:rPr lang="en-US" altLang="zh-CN" sz="850">
                          <a:latin typeface="Nexa Light" panose="00000A00000000000000" pitchFamily="50" charset="0"/>
                          <a:cs typeface="Nexa Light" panose="00000A00000000000000" pitchFamily="50" charset="0"/>
                        </a:rPr>
                        <a:t>Huddle &amp; Small</a:t>
                      </a:r>
                      <a:endParaRPr lang="en-US" altLang="zh-CN" sz="850">
                        <a:latin typeface="Nexa Light" panose="00000A00000000000000" pitchFamily="50" charset="0"/>
                        <a:cs typeface="Nexa Light" panose="00000A00000000000000" pitchFamily="50" charset="0"/>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solidFill>
                      <a:schemeClr val="bg1"/>
                    </a:solidFill>
                  </a:tcPr>
                </a:tc>
                <a:tc>
                  <a:txBody>
                    <a:bodyPr/>
                    <a:lstStyle/>
                    <a:p>
                      <a:pPr marL="360045" indent="0" algn="l" eaLnBrk="1" fontAlgn="auto" latinLnBrk="0" hangingPunct="1">
                        <a:lnSpc>
                          <a:spcPct val="100000"/>
                        </a:lnSpc>
                        <a:buNone/>
                      </a:pPr>
                      <a:r>
                        <a:rPr lang="en-US" altLang="zh-CN" sz="850">
                          <a:latin typeface="Nexa Light" panose="00000A00000000000000" pitchFamily="50" charset="0"/>
                          <a:cs typeface="Nexa Light" panose="00000A00000000000000" pitchFamily="50" charset="0"/>
                        </a:rPr>
                        <a:t>         Small</a:t>
                      </a:r>
                      <a:endParaRPr lang="en-US" altLang="zh-CN" sz="850">
                        <a:latin typeface="Nexa Light" panose="00000A00000000000000" pitchFamily="50" charset="0"/>
                        <a:cs typeface="Nexa Light" panose="00000A00000000000000" pitchFamily="50" charset="0"/>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solidFill>
                      <a:schemeClr val="bg1"/>
                    </a:solidFill>
                  </a:tcPr>
                </a:tc>
                <a:tc>
                  <a:txBody>
                    <a:bodyPr/>
                    <a:lstStyle/>
                    <a:p>
                      <a:pPr marL="360045" indent="0" eaLnBrk="1" fontAlgn="auto" latinLnBrk="0" hangingPunct="1">
                        <a:lnSpc>
                          <a:spcPct val="100000"/>
                        </a:lnSpc>
                        <a:buNone/>
                      </a:pPr>
                      <a:r>
                        <a:rPr lang="en-US" altLang="zh-CN" sz="850">
                          <a:latin typeface="Nexa Light" panose="00000A00000000000000" pitchFamily="50" charset="0"/>
                          <a:cs typeface="Nexa Light" panose="00000A00000000000000" pitchFamily="50" charset="0"/>
                        </a:rPr>
                        <a:t>Small(up to 6)</a:t>
                      </a:r>
                      <a:endParaRPr lang="en-US" altLang="zh-CN" sz="850">
                        <a:latin typeface="Nexa Light" panose="00000A00000000000000" pitchFamily="50" charset="0"/>
                        <a:cs typeface="Nexa Light" panose="00000A00000000000000" pitchFamily="50" charset="0"/>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solidFill>
                      <a:schemeClr val="bg1"/>
                    </a:solidFill>
                  </a:tcPr>
                </a:tc>
                <a:tc>
                  <a:txBody>
                    <a:bodyPr/>
                    <a:lstStyle/>
                    <a:p>
                      <a:pPr marL="360045" indent="0" eaLnBrk="1" fontAlgn="auto" latinLnBrk="0" hangingPunct="1">
                        <a:lnSpc>
                          <a:spcPct val="100000"/>
                        </a:lnSpc>
                        <a:buNone/>
                      </a:pPr>
                      <a:r>
                        <a:rPr lang="en-US" altLang="zh-CN" sz="850">
                          <a:latin typeface="Nexa Light" panose="00000A00000000000000" pitchFamily="50" charset="0"/>
                          <a:cs typeface="Nexa Light" panose="00000A00000000000000" pitchFamily="50" charset="0"/>
                        </a:rPr>
                        <a:t>Small</a:t>
                      </a:r>
                      <a:r>
                        <a:rPr lang="zh-CN" altLang="en-US" sz="850">
                          <a:latin typeface="Nexa Light" panose="00000A00000000000000" pitchFamily="50" charset="0"/>
                          <a:cs typeface="Nexa Light" panose="00000A00000000000000" pitchFamily="50" charset="0"/>
                        </a:rPr>
                        <a:t>（</a:t>
                      </a:r>
                      <a:r>
                        <a:rPr lang="en-US" altLang="zh-CN" sz="850">
                          <a:latin typeface="Nexa Light" panose="00000A00000000000000" pitchFamily="50" charset="0"/>
                          <a:cs typeface="Nexa Light" panose="00000A00000000000000" pitchFamily="50" charset="0"/>
                        </a:rPr>
                        <a:t>up to 6</a:t>
                      </a:r>
                      <a:r>
                        <a:rPr lang="zh-CN" altLang="en-US" sz="850">
                          <a:latin typeface="Nexa Light" panose="00000A00000000000000" pitchFamily="50" charset="0"/>
                          <a:cs typeface="Nexa Light" panose="00000A00000000000000" pitchFamily="50" charset="0"/>
                        </a:rPr>
                        <a:t>）</a:t>
                      </a:r>
                      <a:endParaRPr lang="zh-CN" altLang="en-US" sz="850">
                        <a:latin typeface="Nexa Light" panose="00000A00000000000000" pitchFamily="50" charset="0"/>
                        <a:cs typeface="Nexa Light" panose="00000A00000000000000" pitchFamily="50" charset="0"/>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solidFill>
                      <a:schemeClr val="bg1"/>
                    </a:solidFill>
                  </a:tcPr>
                </a:tc>
                <a:tc>
                  <a:txBody>
                    <a:bodyPr/>
                    <a:lstStyle/>
                    <a:p>
                      <a:pPr marL="360045" indent="0" eaLnBrk="1" fontAlgn="auto" latinLnBrk="0" hangingPunct="1">
                        <a:lnSpc>
                          <a:spcPct val="100000"/>
                        </a:lnSpc>
                        <a:buNone/>
                      </a:pPr>
                      <a:r>
                        <a:rPr lang="en-US" altLang="zh-CN" sz="850">
                          <a:latin typeface="Nexa Light" panose="00000A00000000000000" pitchFamily="50" charset="0"/>
                          <a:cs typeface="Nexa Light" panose="00000A00000000000000" pitchFamily="50" charset="0"/>
                          <a:sym typeface="+mn-ea"/>
                        </a:rPr>
                        <a:t>Huddle</a:t>
                      </a:r>
                      <a:r>
                        <a:rPr lang="zh-CN" altLang="en-US" sz="850">
                          <a:latin typeface="Nexa Light" panose="00000A00000000000000" pitchFamily="50" charset="0"/>
                          <a:cs typeface="Nexa Light" panose="00000A00000000000000" pitchFamily="50" charset="0"/>
                          <a:sym typeface="+mn-ea"/>
                        </a:rPr>
                        <a:t>（</a:t>
                      </a:r>
                      <a:r>
                        <a:rPr lang="en-US" altLang="zh-CN" sz="850">
                          <a:latin typeface="Nexa Light" panose="00000A00000000000000" pitchFamily="50" charset="0"/>
                          <a:cs typeface="Nexa Light" panose="00000A00000000000000" pitchFamily="50" charset="0"/>
                          <a:sym typeface="+mn-ea"/>
                        </a:rPr>
                        <a:t>up to 6</a:t>
                      </a:r>
                      <a:r>
                        <a:rPr lang="zh-CN" altLang="en-US" sz="850">
                          <a:latin typeface="Nexa Light" panose="00000A00000000000000" pitchFamily="50" charset="0"/>
                          <a:cs typeface="Nexa Light" panose="00000A00000000000000" pitchFamily="50" charset="0"/>
                          <a:sym typeface="+mn-ea"/>
                        </a:rPr>
                        <a:t>）</a:t>
                      </a:r>
                      <a:endParaRPr lang="zh-CN" altLang="en-US" sz="850">
                        <a:latin typeface="Nexa Light" panose="00000A00000000000000" pitchFamily="50" charset="0"/>
                        <a:cs typeface="Nexa Light" panose="00000A00000000000000" pitchFamily="50" charset="0"/>
                        <a:sym typeface="+mn-ea"/>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solidFill>
                      <a:schemeClr val="bg1"/>
                    </a:solidFill>
                  </a:tcPr>
                </a:tc>
                <a:tc>
                  <a:txBody>
                    <a:bodyPr/>
                    <a:lstStyle/>
                    <a:p>
                      <a:pPr marL="360045" algn="l" eaLnBrk="1" fontAlgn="auto" latinLnBrk="0" hangingPunct="1">
                        <a:buClrTx/>
                        <a:buSzTx/>
                        <a:buFontTx/>
                        <a:buNone/>
                      </a:pPr>
                      <a:endParaRPr lang="en-US" altLang="zh-CN" sz="850">
                        <a:latin typeface="Nexa Light" panose="00000A00000000000000" pitchFamily="50" charset="0"/>
                        <a:cs typeface="Nexa Light" panose="00000A00000000000000" pitchFamily="50" charset="0"/>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solidFill>
                      <a:schemeClr val="bg1"/>
                    </a:solidFill>
                  </a:tcPr>
                </a:tc>
              </a:tr>
              <a:tr h="551815">
                <a:tc>
                  <a:txBody>
                    <a:bodyPr/>
                    <a:lstStyle/>
                    <a:p>
                      <a:pPr marL="360045" indent="0" eaLnBrk="1" fontAlgn="auto" latinLnBrk="0" hangingPunct="1">
                        <a:lnSpc>
                          <a:spcPct val="200000"/>
                        </a:lnSpc>
                        <a:buNone/>
                      </a:pPr>
                      <a:r>
                        <a:rPr lang="en-US" altLang="zh-CN" sz="970" b="1">
                          <a:latin typeface="Nexa Bold" panose="00000A00000000000000" charset="0"/>
                          <a:cs typeface="Nexa Bold" panose="00000A00000000000000" charset="0"/>
                        </a:rPr>
                        <a:t>Camera</a:t>
                      </a:r>
                      <a:endParaRPr lang="en-US" altLang="zh-CN" sz="970" b="1">
                        <a:latin typeface="Nexa Bold" panose="00000A00000000000000" charset="0"/>
                        <a:cs typeface="Nexa Bold" panose="00000A00000000000000" charset="0"/>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solidFill>
                      <a:srgbClr val="E4E8E9"/>
                    </a:solidFill>
                  </a:tcPr>
                </a:tc>
                <a:tc>
                  <a:txBody>
                    <a:bodyPr/>
                    <a:lstStyle/>
                    <a:p>
                      <a:pPr marL="360045" indent="0" algn="l" defTabSz="1350010" rtl="0" eaLnBrk="1" fontAlgn="ctr" latinLnBrk="0" hangingPunct="1">
                        <a:lnSpc>
                          <a:spcPct val="100000"/>
                        </a:lnSpc>
                        <a:buNone/>
                      </a:pPr>
                      <a:r>
                        <a:rPr lang="en-US" altLang="zh-CN" sz="850">
                          <a:solidFill>
                            <a:srgbClr val="FF0000"/>
                          </a:solidFill>
                          <a:latin typeface="Nexa Light" panose="00000A00000000000000" pitchFamily="50" charset="0"/>
                          <a:cs typeface="Nexa Light" panose="00000A00000000000000" pitchFamily="50" charset="0"/>
                        </a:rPr>
                        <a:t>12M,</a:t>
                      </a:r>
                      <a:r>
                        <a:rPr lang="en-US" altLang="zh-CN" sz="850">
                          <a:latin typeface="Nexa Light" panose="00000A00000000000000" pitchFamily="50" charset="0"/>
                          <a:cs typeface="Nexa Light" panose="00000A00000000000000" pitchFamily="50" charset="0"/>
                        </a:rPr>
                        <a:t> </a:t>
                      </a:r>
                      <a:r>
                        <a:rPr lang="en-US" altLang="zh-CN" sz="850" dirty="0">
                          <a:solidFill>
                            <a:schemeClr val="tx1"/>
                          </a:solidFill>
                          <a:effectLst/>
                          <a:latin typeface="Nexa Light" panose="00000A00000000000000" pitchFamily="50" charset="0"/>
                          <a:ea typeface="微软雅黑" panose="020B0503020204020204" charset="-122"/>
                          <a:cs typeface="Nexa Light" panose="00000A00000000000000" pitchFamily="50" charset="0"/>
                          <a:sym typeface="+mn-ea"/>
                        </a:rPr>
                        <a:t>Pixels</a:t>
                      </a:r>
                      <a:endParaRPr lang="en-US" altLang="zh-CN" sz="850">
                        <a:latin typeface="Nexa Light" panose="00000A00000000000000" pitchFamily="50" charset="0"/>
                        <a:cs typeface="Nexa Light" panose="00000A00000000000000" pitchFamily="50" charset="0"/>
                      </a:endParaRPr>
                    </a:p>
                    <a:p>
                      <a:pPr marL="360045" indent="0" algn="l" defTabSz="1350010" rtl="0" eaLnBrk="1" fontAlgn="ctr" latinLnBrk="0" hangingPunct="1">
                        <a:lnSpc>
                          <a:spcPct val="100000"/>
                        </a:lnSpc>
                        <a:buNone/>
                      </a:pPr>
                      <a:r>
                        <a:rPr lang="en-US" altLang="zh-CN" sz="850" kern="1200" dirty="0">
                          <a:solidFill>
                            <a:schemeClr val="tx1"/>
                          </a:solidFill>
                          <a:effectLst/>
                          <a:latin typeface="Nexa Light" panose="00000A00000000000000" pitchFamily="50" charset="0"/>
                          <a:ea typeface="微软雅黑" panose="020B0503020204020204" charset="-122"/>
                          <a:cs typeface="Nexa Light" panose="00000A00000000000000" pitchFamily="50" charset="0"/>
                          <a:sym typeface="+mn-ea"/>
                        </a:rPr>
                        <a:t>90° FoV</a:t>
                      </a:r>
                      <a:endParaRPr lang="en-US" altLang="zh-CN" sz="850" kern="1200" dirty="0">
                        <a:solidFill>
                          <a:schemeClr val="tx1"/>
                        </a:solidFill>
                        <a:effectLst/>
                        <a:latin typeface="Nexa Light" panose="00000A00000000000000" pitchFamily="50" charset="0"/>
                        <a:ea typeface="微软雅黑" panose="020B0503020204020204" charset="-122"/>
                        <a:cs typeface="Nexa Light" panose="00000A00000000000000" pitchFamily="50" charset="0"/>
                        <a:sym typeface="+mn-ea"/>
                      </a:endParaRPr>
                    </a:p>
                    <a:p>
                      <a:pPr marL="360045" indent="0" algn="l" defTabSz="1350010" rtl="0" eaLnBrk="1" fontAlgn="ctr" latinLnBrk="0" hangingPunct="1">
                        <a:lnSpc>
                          <a:spcPct val="100000"/>
                        </a:lnSpc>
                        <a:buNone/>
                      </a:pPr>
                      <a:r>
                        <a:rPr lang="en-US" altLang="zh-CN" sz="850">
                          <a:latin typeface="Nexa Light" panose="00000A00000000000000" pitchFamily="50" charset="0"/>
                          <a:cs typeface="Nexa Light" panose="00000A00000000000000" pitchFamily="50" charset="0"/>
                        </a:rPr>
                        <a:t>5x digital zoom</a:t>
                      </a:r>
                      <a:endParaRPr lang="en-US" altLang="zh-CN" sz="850">
                        <a:latin typeface="Nexa Light" panose="00000A00000000000000" pitchFamily="50" charset="0"/>
                        <a:cs typeface="Nexa Light" panose="00000A00000000000000" pitchFamily="50" charset="0"/>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solidFill>
                      <a:srgbClr val="E4E8E9"/>
                    </a:solidFill>
                  </a:tcPr>
                </a:tc>
                <a:tc>
                  <a:txBody>
                    <a:bodyPr/>
                    <a:lstStyle/>
                    <a:p>
                      <a:pPr marL="360045" indent="0" algn="l" defTabSz="1350010" rtl="0" eaLnBrk="1" fontAlgn="ctr" latinLnBrk="0" hangingPunct="1">
                        <a:lnSpc>
                          <a:spcPct val="100000"/>
                        </a:lnSpc>
                        <a:buNone/>
                      </a:pPr>
                      <a:r>
                        <a:rPr lang="en-US" altLang="zh-CN" sz="850">
                          <a:solidFill>
                            <a:srgbClr val="FF0000"/>
                          </a:solidFill>
                          <a:latin typeface="Nexa Light" panose="00000A00000000000000" pitchFamily="50" charset="0"/>
                          <a:cs typeface="Nexa Light" panose="00000A00000000000000" pitchFamily="50" charset="0"/>
                          <a:sym typeface="+mn-ea"/>
                        </a:rPr>
                        <a:t>2*50M</a:t>
                      </a:r>
                      <a:r>
                        <a:rPr lang="zh-CN" altLang="en-US" sz="850">
                          <a:solidFill>
                            <a:srgbClr val="FF0000"/>
                          </a:solidFill>
                          <a:latin typeface="Nexa Light" panose="00000A00000000000000" pitchFamily="50" charset="0"/>
                          <a:cs typeface="Nexa Light" panose="00000A00000000000000" pitchFamily="50" charset="0"/>
                          <a:sym typeface="+mn-ea"/>
                        </a:rPr>
                        <a:t>，</a:t>
                      </a:r>
                      <a:r>
                        <a:rPr lang="en-US" altLang="zh-CN" sz="850" dirty="0">
                          <a:solidFill>
                            <a:schemeClr val="tx1"/>
                          </a:solidFill>
                          <a:effectLst/>
                          <a:latin typeface="Nexa Light" panose="00000A00000000000000" pitchFamily="50" charset="0"/>
                          <a:ea typeface="微软雅黑" panose="020B0503020204020204" charset="-122"/>
                          <a:cs typeface="Nexa Light" panose="00000A00000000000000" pitchFamily="50" charset="0"/>
                          <a:sym typeface="+mn-ea"/>
                        </a:rPr>
                        <a:t>Pixels</a:t>
                      </a:r>
                      <a:endParaRPr lang="en-US" altLang="zh-CN" sz="850">
                        <a:solidFill>
                          <a:srgbClr val="FF0000"/>
                        </a:solidFill>
                        <a:latin typeface="Nexa Light" panose="00000A00000000000000" pitchFamily="50" charset="0"/>
                        <a:cs typeface="Nexa Light" panose="00000A00000000000000" pitchFamily="50" charset="0"/>
                        <a:sym typeface="+mn-ea"/>
                      </a:endParaRPr>
                    </a:p>
                    <a:p>
                      <a:pPr marL="360045" indent="0" algn="l" defTabSz="1350010" rtl="0" eaLnBrk="1" fontAlgn="ctr" latinLnBrk="0" hangingPunct="1">
                        <a:lnSpc>
                          <a:spcPct val="100000"/>
                        </a:lnSpc>
                        <a:buNone/>
                      </a:pPr>
                      <a:r>
                        <a:rPr lang="en-US" altLang="zh-CN" sz="850">
                          <a:solidFill>
                            <a:srgbClr val="FF0000"/>
                          </a:solidFill>
                          <a:latin typeface="Nexa Light" panose="00000A00000000000000" pitchFamily="50" charset="0"/>
                          <a:cs typeface="Nexa Light" panose="00000A00000000000000" pitchFamily="50" charset="0"/>
                          <a:sym typeface="+mn-ea"/>
                        </a:rPr>
                        <a:t>125</a:t>
                      </a:r>
                      <a:r>
                        <a:rPr lang="zh-CN" altLang="en-US" sz="850">
                          <a:solidFill>
                            <a:srgbClr val="FF0000"/>
                          </a:solidFill>
                          <a:latin typeface="Nexa Light" panose="00000A00000000000000" pitchFamily="50" charset="0"/>
                          <a:cs typeface="Nexa Light" panose="00000A00000000000000" pitchFamily="50" charset="0"/>
                          <a:sym typeface="+mn-ea"/>
                        </a:rPr>
                        <a:t>°</a:t>
                      </a:r>
                      <a:r>
                        <a:rPr lang="en-US" altLang="zh-CN" sz="850">
                          <a:solidFill>
                            <a:srgbClr val="FF0000"/>
                          </a:solidFill>
                          <a:latin typeface="Nexa Light" panose="00000A00000000000000" pitchFamily="50" charset="0"/>
                          <a:cs typeface="Nexa Light" panose="00000A00000000000000" pitchFamily="50" charset="0"/>
                          <a:sym typeface="+mn-ea"/>
                        </a:rPr>
                        <a:t> HFoV</a:t>
                      </a:r>
                      <a:endParaRPr lang="en-US" altLang="zh-CN" sz="850">
                        <a:solidFill>
                          <a:srgbClr val="FF0000"/>
                        </a:solidFill>
                        <a:latin typeface="Nexa Light" panose="00000A00000000000000" pitchFamily="50" charset="0"/>
                        <a:cs typeface="Nexa Light" panose="00000A00000000000000" pitchFamily="50" charset="0"/>
                        <a:sym typeface="+mn-ea"/>
                      </a:endParaRPr>
                    </a:p>
                    <a:p>
                      <a:pPr marL="360045" indent="0" algn="l" defTabSz="1350010" rtl="0" eaLnBrk="1" fontAlgn="ctr" latinLnBrk="0" hangingPunct="1">
                        <a:lnSpc>
                          <a:spcPct val="100000"/>
                        </a:lnSpc>
                        <a:buNone/>
                      </a:pPr>
                      <a:r>
                        <a:rPr lang="en-US" altLang="zh-CN" sz="850">
                          <a:solidFill>
                            <a:schemeClr val="tx1"/>
                          </a:solidFill>
                          <a:latin typeface="Nexa Light" panose="00000A00000000000000" pitchFamily="50" charset="0"/>
                          <a:cs typeface="Nexa Light" panose="00000A00000000000000" pitchFamily="50" charset="0"/>
                          <a:sym typeface="+mn-ea"/>
                        </a:rPr>
                        <a:t>6x digital zoom</a:t>
                      </a:r>
                      <a:endParaRPr lang="en-US" altLang="zh-CN" sz="850">
                        <a:solidFill>
                          <a:schemeClr val="tx1"/>
                        </a:solidFill>
                        <a:latin typeface="Nexa Light" panose="00000A00000000000000" pitchFamily="50" charset="0"/>
                        <a:cs typeface="Nexa Light" panose="00000A00000000000000" pitchFamily="50" charset="0"/>
                        <a:sym typeface="+mn-ea"/>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solidFill>
                      <a:srgbClr val="E4E8E9"/>
                    </a:solidFill>
                  </a:tcPr>
                </a:tc>
                <a:tc>
                  <a:txBody>
                    <a:bodyPr/>
                    <a:lstStyle/>
                    <a:p>
                      <a:pPr marL="360045" indent="0" algn="l" defTabSz="1350010" rtl="0" eaLnBrk="1" fontAlgn="ctr" latinLnBrk="0" hangingPunct="1">
                        <a:lnSpc>
                          <a:spcPct val="100000"/>
                        </a:lnSpc>
                        <a:buNone/>
                      </a:pPr>
                      <a:r>
                        <a:rPr lang="en-US" altLang="zh-CN" sz="850" dirty="0">
                          <a:solidFill>
                            <a:schemeClr val="tx1"/>
                          </a:solidFill>
                          <a:effectLst/>
                          <a:latin typeface="Nexa Light" panose="00000A00000000000000" pitchFamily="50" charset="0"/>
                          <a:ea typeface="微软雅黑" panose="020B0503020204020204" charset="-122"/>
                          <a:cs typeface="Nexa Light" panose="00000A00000000000000" pitchFamily="50" charset="0"/>
                          <a:sym typeface="+mn-ea"/>
                        </a:rPr>
                        <a:t>8M Pixels</a:t>
                      </a:r>
                      <a:endParaRPr lang="en-US" altLang="zh-CN" sz="850" dirty="0">
                        <a:solidFill>
                          <a:schemeClr val="tx1"/>
                        </a:solidFill>
                        <a:effectLst/>
                        <a:latin typeface="Nexa Light" panose="00000A00000000000000" pitchFamily="50" charset="0"/>
                        <a:ea typeface="微软雅黑" panose="020B0503020204020204" charset="-122"/>
                        <a:cs typeface="Nexa Light" panose="00000A00000000000000" pitchFamily="50" charset="0"/>
                        <a:sym typeface="+mn-ea"/>
                      </a:endParaRPr>
                    </a:p>
                    <a:p>
                      <a:pPr marL="360045" indent="0" algn="l" defTabSz="1350010" rtl="0" eaLnBrk="1" fontAlgn="ctr" latinLnBrk="0" hangingPunct="1">
                        <a:lnSpc>
                          <a:spcPct val="100000"/>
                        </a:lnSpc>
                        <a:buNone/>
                      </a:pPr>
                      <a:r>
                        <a:rPr lang="en-US" altLang="zh-CN" sz="850" kern="1200" dirty="0">
                          <a:solidFill>
                            <a:schemeClr val="tx1"/>
                          </a:solidFill>
                          <a:effectLst/>
                          <a:latin typeface="Nexa Light" panose="00000A00000000000000" pitchFamily="50" charset="0"/>
                          <a:ea typeface="微软雅黑" panose="020B0503020204020204" charset="-122"/>
                          <a:cs typeface="Nexa Light" panose="00000A00000000000000" pitchFamily="50" charset="0"/>
                          <a:sym typeface="+mn-ea"/>
                        </a:rPr>
                        <a:t>120° FoV  </a:t>
                      </a:r>
                      <a:endParaRPr lang="en-US" altLang="zh-CN" sz="850" kern="1200" dirty="0">
                        <a:solidFill>
                          <a:schemeClr val="tx1"/>
                        </a:solidFill>
                        <a:effectLst/>
                        <a:latin typeface="Nexa Light" panose="00000A00000000000000" pitchFamily="50" charset="0"/>
                        <a:ea typeface="微软雅黑" panose="020B0503020204020204" charset="-122"/>
                        <a:cs typeface="Nexa Light" panose="00000A00000000000000" pitchFamily="50" charset="0"/>
                        <a:sym typeface="+mn-ea"/>
                      </a:endParaRPr>
                    </a:p>
                    <a:p>
                      <a:pPr marL="360045" indent="0" algn="l" defTabSz="1350010" rtl="0" eaLnBrk="1" fontAlgn="ctr" latinLnBrk="0" hangingPunct="1">
                        <a:lnSpc>
                          <a:spcPct val="100000"/>
                        </a:lnSpc>
                        <a:buNone/>
                      </a:pPr>
                      <a:r>
                        <a:rPr lang="en-US" altLang="zh-CN" sz="850">
                          <a:latin typeface="Nexa Light" panose="00000A00000000000000" pitchFamily="50" charset="0"/>
                          <a:cs typeface="Nexa Light" panose="00000A00000000000000" pitchFamily="50" charset="0"/>
                          <a:sym typeface="+mn-ea"/>
                        </a:rPr>
                        <a:t>5x hybrid zoom</a:t>
                      </a:r>
                      <a:endParaRPr lang="en-US" altLang="zh-CN" sz="850">
                        <a:latin typeface="Nexa Light" panose="00000A00000000000000" pitchFamily="50" charset="0"/>
                        <a:cs typeface="Nexa Light" panose="00000A00000000000000" pitchFamily="50" charset="0"/>
                        <a:sym typeface="+mn-ea"/>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solidFill>
                      <a:srgbClr val="E4E8E9"/>
                    </a:solidFill>
                  </a:tcPr>
                </a:tc>
                <a:tc>
                  <a:txBody>
                    <a:bodyPr/>
                    <a:lstStyle/>
                    <a:p>
                      <a:pPr marL="360045" indent="0" eaLnBrk="1" fontAlgn="auto" latinLnBrk="0" hangingPunct="1">
                        <a:lnSpc>
                          <a:spcPct val="100000"/>
                        </a:lnSpc>
                        <a:buNone/>
                      </a:pPr>
                      <a:r>
                        <a:rPr lang="en-US" altLang="zh-CN" sz="850" kern="1200" dirty="0">
                          <a:solidFill>
                            <a:schemeClr val="tx1"/>
                          </a:solidFill>
                          <a:effectLst/>
                          <a:latin typeface="Nexa Light" panose="00000A00000000000000" pitchFamily="50" charset="0"/>
                          <a:ea typeface="微软雅黑" panose="020B0503020204020204" charset="-122"/>
                          <a:cs typeface="Nexa Light" panose="00000A00000000000000" pitchFamily="50" charset="0"/>
                          <a:sym typeface="+mn-ea"/>
                        </a:rPr>
                        <a:t>4K </a:t>
                      </a:r>
                      <a:endParaRPr lang="en-US" altLang="zh-CN" sz="850" kern="1200" dirty="0">
                        <a:solidFill>
                          <a:schemeClr val="tx1"/>
                        </a:solidFill>
                        <a:effectLst/>
                        <a:latin typeface="Nexa Light" panose="00000A00000000000000" pitchFamily="50" charset="0"/>
                        <a:ea typeface="微软雅黑" panose="020B0503020204020204" charset="-122"/>
                        <a:cs typeface="Nexa Light" panose="00000A00000000000000" pitchFamily="50" charset="0"/>
                        <a:sym typeface="+mn-ea"/>
                      </a:endParaRPr>
                    </a:p>
                    <a:p>
                      <a:pPr marL="360045" indent="0" eaLnBrk="1" fontAlgn="auto" latinLnBrk="0" hangingPunct="1">
                        <a:lnSpc>
                          <a:spcPct val="100000"/>
                        </a:lnSpc>
                        <a:buNone/>
                      </a:pPr>
                      <a:r>
                        <a:rPr lang="en-US" altLang="zh-CN" sz="850" kern="1200" dirty="0">
                          <a:solidFill>
                            <a:schemeClr val="tx1"/>
                          </a:solidFill>
                          <a:effectLst/>
                          <a:latin typeface="Nexa Light" panose="00000A00000000000000" pitchFamily="50" charset="0"/>
                          <a:ea typeface="微软雅黑" panose="020B0503020204020204" charset="-122"/>
                          <a:cs typeface="Nexa Light" panose="00000A00000000000000" pitchFamily="50" charset="0"/>
                          <a:sym typeface="+mn-ea"/>
                        </a:rPr>
                        <a:t>120° FoV</a:t>
                      </a:r>
                      <a:endParaRPr lang="en-US" altLang="zh-CN" sz="850" kern="1200" dirty="0">
                        <a:solidFill>
                          <a:schemeClr val="tx1"/>
                        </a:solidFill>
                        <a:effectLst/>
                        <a:latin typeface="Nexa Light" panose="00000A00000000000000" pitchFamily="50" charset="0"/>
                        <a:ea typeface="微软雅黑" panose="020B0503020204020204" charset="-122"/>
                        <a:cs typeface="Nexa Light" panose="00000A00000000000000" pitchFamily="50" charset="0"/>
                        <a:sym typeface="+mn-ea"/>
                      </a:endParaRPr>
                    </a:p>
                    <a:p>
                      <a:pPr marL="360045" indent="0" eaLnBrk="1" fontAlgn="auto" latinLnBrk="0" hangingPunct="1">
                        <a:lnSpc>
                          <a:spcPct val="100000"/>
                        </a:lnSpc>
                        <a:buNone/>
                      </a:pPr>
                      <a:r>
                        <a:rPr lang="en-US" altLang="zh-CN" sz="850" kern="1200" dirty="0">
                          <a:solidFill>
                            <a:schemeClr val="tx1"/>
                          </a:solidFill>
                          <a:effectLst/>
                          <a:latin typeface="Nexa Light" panose="00000A00000000000000" pitchFamily="50" charset="0"/>
                          <a:ea typeface="微软雅黑" panose="020B0503020204020204" charset="-122"/>
                          <a:cs typeface="Nexa Light" panose="00000A00000000000000" pitchFamily="50" charset="0"/>
                          <a:sym typeface="+mn-ea"/>
                        </a:rPr>
                        <a:t>4x digital zoom</a:t>
                      </a:r>
                      <a:endParaRPr lang="en-US" altLang="zh-CN" sz="850" kern="1200" dirty="0">
                        <a:solidFill>
                          <a:schemeClr val="tx1"/>
                        </a:solidFill>
                        <a:effectLst/>
                        <a:latin typeface="Nexa Light" panose="00000A00000000000000" pitchFamily="50" charset="0"/>
                        <a:ea typeface="微软雅黑" panose="020B0503020204020204" charset="-122"/>
                        <a:cs typeface="Nexa Light" panose="00000A00000000000000" pitchFamily="50" charset="0"/>
                        <a:sym typeface="+mn-ea"/>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solidFill>
                      <a:srgbClr val="E4E8E9"/>
                    </a:solidFill>
                  </a:tcPr>
                </a:tc>
                <a:tc>
                  <a:txBody>
                    <a:bodyPr/>
                    <a:lstStyle/>
                    <a:p>
                      <a:pPr marL="360045" indent="0" eaLnBrk="1" fontAlgn="auto" latinLnBrk="0" hangingPunct="1">
                        <a:lnSpc>
                          <a:spcPct val="100000"/>
                        </a:lnSpc>
                        <a:buNone/>
                      </a:pPr>
                      <a:r>
                        <a:rPr lang="en-US" altLang="zh-CN" sz="850" kern="1200" dirty="0">
                          <a:solidFill>
                            <a:schemeClr val="tx1"/>
                          </a:solidFill>
                          <a:effectLst/>
                          <a:latin typeface="Nexa Light" panose="00000A00000000000000" pitchFamily="50" charset="0"/>
                          <a:ea typeface="微软雅黑" panose="020B0503020204020204" charset="-122"/>
                          <a:cs typeface="Nexa Light" panose="00000A00000000000000" pitchFamily="50" charset="0"/>
                          <a:sym typeface="+mn-ea"/>
                        </a:rPr>
                        <a:t>4K </a:t>
                      </a:r>
                      <a:endParaRPr lang="en-US" altLang="zh-CN" sz="850" kern="1200" dirty="0">
                        <a:solidFill>
                          <a:schemeClr val="tx1"/>
                        </a:solidFill>
                        <a:effectLst/>
                        <a:latin typeface="Nexa Light" panose="00000A00000000000000" pitchFamily="50" charset="0"/>
                        <a:ea typeface="微软雅黑" panose="020B0503020204020204" charset="-122"/>
                        <a:cs typeface="Nexa Light" panose="00000A00000000000000" pitchFamily="50" charset="0"/>
                        <a:sym typeface="+mn-ea"/>
                      </a:endParaRPr>
                    </a:p>
                    <a:p>
                      <a:pPr marL="360045" indent="0" eaLnBrk="1" fontAlgn="auto" latinLnBrk="0" hangingPunct="1">
                        <a:lnSpc>
                          <a:spcPct val="100000"/>
                        </a:lnSpc>
                        <a:buNone/>
                      </a:pPr>
                      <a:r>
                        <a:rPr lang="en-US" altLang="zh-CN" sz="850" kern="1200" dirty="0">
                          <a:solidFill>
                            <a:schemeClr val="tx1"/>
                          </a:solidFill>
                          <a:effectLst/>
                          <a:latin typeface="Nexa Light" panose="00000A00000000000000" pitchFamily="50" charset="0"/>
                          <a:ea typeface="微软雅黑" panose="020B0503020204020204" charset="-122"/>
                          <a:cs typeface="Nexa Light" panose="00000A00000000000000" pitchFamily="50" charset="0"/>
                          <a:sym typeface="+mn-ea"/>
                        </a:rPr>
                        <a:t>120° FoV </a:t>
                      </a:r>
                      <a:endParaRPr lang="en-US" altLang="zh-CN" sz="850" kern="1200" dirty="0">
                        <a:solidFill>
                          <a:schemeClr val="tx1"/>
                        </a:solidFill>
                        <a:effectLst/>
                        <a:latin typeface="Nexa Light" panose="00000A00000000000000" pitchFamily="50" charset="0"/>
                        <a:ea typeface="微软雅黑" panose="020B0503020204020204" charset="-122"/>
                        <a:cs typeface="Nexa Light" panose="00000A00000000000000" pitchFamily="50" charset="0"/>
                        <a:sym typeface="+mn-ea"/>
                      </a:endParaRPr>
                    </a:p>
                    <a:p>
                      <a:pPr marL="360045" indent="0" eaLnBrk="1" fontAlgn="auto" latinLnBrk="0" hangingPunct="1">
                        <a:lnSpc>
                          <a:spcPct val="100000"/>
                        </a:lnSpc>
                        <a:buNone/>
                      </a:pPr>
                      <a:r>
                        <a:rPr lang="en-US" altLang="zh-CN" sz="850" kern="1200" dirty="0">
                          <a:solidFill>
                            <a:schemeClr val="tx1"/>
                          </a:solidFill>
                          <a:effectLst/>
                          <a:latin typeface="Nexa Light" panose="00000A00000000000000" pitchFamily="50" charset="0"/>
                          <a:ea typeface="微软雅黑" panose="020B0503020204020204" charset="-122"/>
                          <a:cs typeface="Nexa Light" panose="00000A00000000000000" pitchFamily="50" charset="0"/>
                          <a:sym typeface="+mn-ea"/>
                        </a:rPr>
                        <a:t>4x digital zoom</a:t>
                      </a:r>
                      <a:endParaRPr lang="en-US" altLang="zh-CN" sz="850" kern="1200" dirty="0">
                        <a:solidFill>
                          <a:schemeClr val="tx1"/>
                        </a:solidFill>
                        <a:effectLst/>
                        <a:latin typeface="Nexa Light" panose="00000A00000000000000" pitchFamily="50" charset="0"/>
                        <a:ea typeface="微软雅黑" panose="020B0503020204020204" charset="-122"/>
                        <a:cs typeface="Nexa Light" panose="00000A00000000000000" pitchFamily="50" charset="0"/>
                        <a:sym typeface="+mn-ea"/>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solidFill>
                      <a:srgbClr val="E4E8E9"/>
                    </a:solidFill>
                  </a:tcPr>
                </a:tc>
                <a:tc>
                  <a:txBody>
                    <a:bodyPr/>
                    <a:lstStyle/>
                    <a:p>
                      <a:pPr marL="360045" algn="l" defTabSz="914400" rtl="0" eaLnBrk="1" latinLnBrk="0" hangingPunct="1">
                        <a:lnSpc>
                          <a:spcPct val="100000"/>
                        </a:lnSpc>
                        <a:buClrTx/>
                        <a:buSzTx/>
                        <a:buFontTx/>
                        <a:buNone/>
                      </a:pPr>
                      <a:r>
                        <a:rPr lang="en-US" altLang="zh-CN" sz="850">
                          <a:latin typeface="Nexa Light" panose="00000A00000000000000" pitchFamily="50" charset="0"/>
                          <a:cs typeface="Nexa Light" panose="00000A00000000000000" pitchFamily="50" charset="0"/>
                          <a:sym typeface="+mn-ea"/>
                        </a:rPr>
                        <a:t>2*48M，Pixels</a:t>
                      </a:r>
                      <a:endParaRPr lang="en-US" altLang="zh-CN" sz="850">
                        <a:latin typeface="Nexa Light" panose="00000A00000000000000" pitchFamily="50" charset="0"/>
                        <a:cs typeface="Nexa Light" panose="00000A00000000000000" pitchFamily="50" charset="0"/>
                        <a:sym typeface="+mn-ea"/>
                      </a:endParaRPr>
                    </a:p>
                    <a:p>
                      <a:pPr marL="360045" algn="l" defTabSz="914400" rtl="0" eaLnBrk="1" latinLnBrk="0" hangingPunct="1">
                        <a:lnSpc>
                          <a:spcPct val="100000"/>
                        </a:lnSpc>
                        <a:buClrTx/>
                        <a:buSzTx/>
                        <a:buFontTx/>
                        <a:buNone/>
                      </a:pPr>
                      <a:r>
                        <a:rPr lang="en-US" altLang="zh-CN" sz="850">
                          <a:latin typeface="Nexa Light" panose="00000A00000000000000" pitchFamily="50" charset="0"/>
                          <a:cs typeface="Nexa Light" panose="00000A00000000000000" pitchFamily="50" charset="0"/>
                          <a:sym typeface="+mn-ea"/>
                        </a:rPr>
                        <a:t>120°H FoV</a:t>
                      </a:r>
                      <a:endParaRPr lang="en-US" altLang="zh-CN" sz="850">
                        <a:latin typeface="Nexa Light" panose="00000A00000000000000" pitchFamily="50" charset="0"/>
                        <a:cs typeface="Nexa Light" panose="00000A00000000000000" pitchFamily="50" charset="0"/>
                        <a:sym typeface="+mn-ea"/>
                      </a:endParaRPr>
                    </a:p>
                    <a:p>
                      <a:pPr marL="360045" algn="l" defTabSz="914400" rtl="0" eaLnBrk="1" latinLnBrk="0" hangingPunct="1">
                        <a:lnSpc>
                          <a:spcPct val="100000"/>
                        </a:lnSpc>
                        <a:buClrTx/>
                        <a:buSzTx/>
                        <a:buFontTx/>
                        <a:buNone/>
                      </a:pPr>
                      <a:r>
                        <a:rPr lang="en-US" altLang="zh-CN" sz="850">
                          <a:latin typeface="Nexa Light" panose="00000A00000000000000" pitchFamily="50" charset="0"/>
                          <a:cs typeface="Nexa Light" panose="00000A00000000000000" pitchFamily="50" charset="0"/>
                          <a:sym typeface="+mn-ea"/>
                        </a:rPr>
                        <a:t>6x digital zoom</a:t>
                      </a:r>
                      <a:endParaRPr lang="en-US" altLang="zh-CN" sz="850" kern="1200">
                        <a:latin typeface="Nexa Light" panose="00000A00000000000000" pitchFamily="50" charset="0"/>
                        <a:cs typeface="Nexa Light" panose="00000A00000000000000" pitchFamily="50" charset="0"/>
                        <a:sym typeface="+mn-ea"/>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solidFill>
                      <a:srgbClr val="E4E8E9"/>
                    </a:solidFill>
                  </a:tcPr>
                </a:tc>
              </a:tr>
              <a:tr h="711835">
                <a:tc>
                  <a:txBody>
                    <a:bodyPr/>
                    <a:lstStyle/>
                    <a:p>
                      <a:pPr marL="360045" indent="0" eaLnBrk="1" fontAlgn="auto" latinLnBrk="0" hangingPunct="1">
                        <a:buNone/>
                      </a:pPr>
                      <a:endParaRPr lang="en-US" altLang="zh-CN" sz="970" b="1">
                        <a:latin typeface="Nexa Bold" panose="00000A00000000000000" charset="0"/>
                        <a:cs typeface="Nexa Bold" panose="00000A00000000000000" charset="0"/>
                      </a:endParaRPr>
                    </a:p>
                    <a:p>
                      <a:pPr marL="360045" indent="0" eaLnBrk="1" fontAlgn="auto" latinLnBrk="0" hangingPunct="1">
                        <a:lnSpc>
                          <a:spcPct val="150000"/>
                        </a:lnSpc>
                        <a:buNone/>
                      </a:pPr>
                      <a:r>
                        <a:rPr lang="en-US" altLang="zh-CN" sz="970" b="1">
                          <a:latin typeface="Nexa Bold" panose="00000A00000000000000" charset="0"/>
                          <a:cs typeface="Nexa Bold" panose="00000A00000000000000" charset="0"/>
                        </a:rPr>
                        <a:t>AI feature</a:t>
                      </a:r>
                      <a:endParaRPr lang="en-US" altLang="zh-CN" sz="970" b="1">
                        <a:latin typeface="Nexa Bold" panose="00000A00000000000000" charset="0"/>
                        <a:cs typeface="Nexa Bold" panose="00000A00000000000000" charset="0"/>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solidFill>
                      <a:schemeClr val="bg1"/>
                    </a:solidFill>
                  </a:tcPr>
                </a:tc>
                <a:tc>
                  <a:txBody>
                    <a:bodyPr/>
                    <a:lstStyle/>
                    <a:p>
                      <a:pPr marL="360045" indent="0" eaLnBrk="1" fontAlgn="auto" latinLnBrk="0" hangingPunct="1">
                        <a:lnSpc>
                          <a:spcPct val="100000"/>
                        </a:lnSpc>
                        <a:buNone/>
                      </a:pPr>
                      <a:endParaRPr lang="en-US" altLang="zh-CN" sz="850">
                        <a:latin typeface="Nexa Light" panose="00000A00000000000000" pitchFamily="50" charset="0"/>
                        <a:cs typeface="Nexa Light" panose="00000A00000000000000" pitchFamily="50" charset="0"/>
                      </a:endParaRPr>
                    </a:p>
                    <a:p>
                      <a:pPr marL="360045" indent="0" eaLnBrk="1" fontAlgn="auto" latinLnBrk="0" hangingPunct="1">
                        <a:lnSpc>
                          <a:spcPct val="100000"/>
                        </a:lnSpc>
                        <a:buNone/>
                      </a:pPr>
                      <a:r>
                        <a:rPr lang="en-US" altLang="zh-CN" sz="850">
                          <a:latin typeface="Nexa Light" panose="00000A00000000000000" pitchFamily="50" charset="0"/>
                          <a:cs typeface="Nexa Light" panose="00000A00000000000000" pitchFamily="50" charset="0"/>
                        </a:rPr>
                        <a:t>Auto Framing </a:t>
                      </a:r>
                      <a:endParaRPr lang="en-US" altLang="zh-CN" sz="850">
                        <a:latin typeface="Nexa Light" panose="00000A00000000000000" pitchFamily="50" charset="0"/>
                        <a:cs typeface="Nexa Light" panose="00000A00000000000000" pitchFamily="50" charset="0"/>
                      </a:endParaRPr>
                    </a:p>
                    <a:p>
                      <a:pPr marL="360045" indent="0" eaLnBrk="1" fontAlgn="auto" latinLnBrk="0" hangingPunct="1">
                        <a:lnSpc>
                          <a:spcPct val="100000"/>
                        </a:lnSpc>
                        <a:buNone/>
                      </a:pPr>
                      <a:r>
                        <a:rPr lang="en-US" altLang="zh-CN" sz="850">
                          <a:latin typeface="Nexa Light" panose="00000A00000000000000" pitchFamily="50" charset="0"/>
                          <a:cs typeface="Nexa Light" panose="00000A00000000000000" pitchFamily="50" charset="0"/>
                        </a:rPr>
                        <a:t>Speaker tracking</a:t>
                      </a:r>
                      <a:endParaRPr lang="en-US" altLang="zh-CN" sz="850">
                        <a:latin typeface="Nexa Light" panose="00000A00000000000000" pitchFamily="50" charset="0"/>
                        <a:cs typeface="Nexa Light" panose="00000A00000000000000" pitchFamily="50" charset="0"/>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solidFill>
                      <a:schemeClr val="bg1"/>
                    </a:solidFill>
                  </a:tcPr>
                </a:tc>
                <a:tc>
                  <a:txBody>
                    <a:bodyPr/>
                    <a:lstStyle/>
                    <a:p>
                      <a:pPr marL="360045" indent="0" eaLnBrk="1" fontAlgn="auto" latinLnBrk="0" hangingPunct="1">
                        <a:lnSpc>
                          <a:spcPct val="100000"/>
                        </a:lnSpc>
                        <a:buNone/>
                      </a:pPr>
                      <a:r>
                        <a:rPr lang="en-US" altLang="zh-CN" sz="850">
                          <a:latin typeface="Nexa Light" panose="00000A00000000000000" pitchFamily="50" charset="0"/>
                          <a:cs typeface="Nexa Light" panose="00000A00000000000000" pitchFamily="50" charset="0"/>
                          <a:sym typeface="+mn-ea"/>
                        </a:rPr>
                        <a:t>Auto Framing </a:t>
                      </a:r>
                      <a:endParaRPr lang="en-US" altLang="zh-CN" sz="850">
                        <a:latin typeface="Nexa Light" panose="00000A00000000000000" pitchFamily="50" charset="0"/>
                        <a:cs typeface="Nexa Light" panose="00000A00000000000000" pitchFamily="50" charset="0"/>
                      </a:endParaRPr>
                    </a:p>
                    <a:p>
                      <a:pPr marL="360045" indent="0" eaLnBrk="1" fontAlgn="auto" latinLnBrk="0" hangingPunct="1">
                        <a:lnSpc>
                          <a:spcPct val="100000"/>
                        </a:lnSpc>
                        <a:buNone/>
                      </a:pPr>
                      <a:r>
                        <a:rPr lang="en-US" altLang="zh-CN" sz="850">
                          <a:latin typeface="Nexa Light" panose="00000A00000000000000" pitchFamily="50" charset="0"/>
                          <a:cs typeface="Nexa Light" panose="00000A00000000000000" pitchFamily="50" charset="0"/>
                          <a:sym typeface="+mn-ea"/>
                        </a:rPr>
                        <a:t>Speaker tracking</a:t>
                      </a:r>
                      <a:endParaRPr lang="en-US" altLang="zh-CN" sz="850">
                        <a:latin typeface="Nexa Light" panose="00000A00000000000000" pitchFamily="50" charset="0"/>
                        <a:cs typeface="Nexa Light" panose="00000A00000000000000" pitchFamily="50" charset="0"/>
                      </a:endParaRPr>
                    </a:p>
                    <a:p>
                      <a:pPr marL="360045" indent="0" eaLnBrk="1" fontAlgn="auto" latinLnBrk="0" hangingPunct="1">
                        <a:lnSpc>
                          <a:spcPct val="100000"/>
                        </a:lnSpc>
                        <a:buNone/>
                      </a:pPr>
                      <a:r>
                        <a:rPr lang="en-US" altLang="zh-CN" sz="850">
                          <a:latin typeface="Nexa Light" panose="00000A00000000000000" pitchFamily="50" charset="0"/>
                          <a:cs typeface="Nexa Light" panose="00000A00000000000000" pitchFamily="50" charset="0"/>
                        </a:rPr>
                        <a:t>Intelligent Focus</a:t>
                      </a:r>
                      <a:endParaRPr lang="en-US" altLang="zh-CN" sz="850">
                        <a:latin typeface="Nexa Light" panose="00000A00000000000000" pitchFamily="50" charset="0"/>
                        <a:cs typeface="Nexa Light" panose="00000A00000000000000" pitchFamily="50" charset="0"/>
                      </a:endParaRPr>
                    </a:p>
                    <a:p>
                      <a:pPr marL="360045" indent="0" eaLnBrk="1" fontAlgn="auto" latinLnBrk="0" hangingPunct="1">
                        <a:lnSpc>
                          <a:spcPct val="100000"/>
                        </a:lnSpc>
                        <a:buNone/>
                      </a:pPr>
                      <a:r>
                        <a:rPr lang="en-US" altLang="zh-CN" sz="850">
                          <a:solidFill>
                            <a:schemeClr val="tx1"/>
                          </a:solidFill>
                          <a:latin typeface="Nexa Light" panose="00000A00000000000000" pitchFamily="50" charset="0"/>
                          <a:cs typeface="Nexa Light" panose="00000A00000000000000" pitchFamily="50" charset="0"/>
                        </a:rPr>
                        <a:t>Smart Gathering</a:t>
                      </a:r>
                      <a:endParaRPr lang="en-US" altLang="zh-CN" sz="850">
                        <a:solidFill>
                          <a:schemeClr val="tx1"/>
                        </a:solidFill>
                        <a:latin typeface="Nexa Light" panose="00000A00000000000000" pitchFamily="50" charset="0"/>
                        <a:cs typeface="Nexa Light" panose="00000A00000000000000" pitchFamily="50" charset="0"/>
                      </a:endParaRPr>
                    </a:p>
                    <a:p>
                      <a:pPr marL="360045" indent="0" eaLnBrk="1" fontAlgn="auto" latinLnBrk="0" hangingPunct="1">
                        <a:lnSpc>
                          <a:spcPct val="100000"/>
                        </a:lnSpc>
                        <a:buNone/>
                      </a:pPr>
                      <a:r>
                        <a:rPr lang="en-US" altLang="zh-CN" sz="850">
                          <a:solidFill>
                            <a:schemeClr val="tx1"/>
                          </a:solidFill>
                          <a:latin typeface="Nexa Light" panose="00000A00000000000000" pitchFamily="50" charset="0"/>
                          <a:cs typeface="Nexa Light" panose="00000A00000000000000" pitchFamily="50" charset="0"/>
                          <a:sym typeface="+mn-ea"/>
                        </a:rPr>
                        <a:t>Video Fence</a:t>
                      </a:r>
                      <a:endParaRPr lang="en-US" altLang="zh-CN" sz="850">
                        <a:solidFill>
                          <a:schemeClr val="tx1"/>
                        </a:solidFill>
                        <a:latin typeface="Nexa Light" panose="00000A00000000000000" pitchFamily="50" charset="0"/>
                        <a:cs typeface="Nexa Light" panose="00000A00000000000000" pitchFamily="50" charset="0"/>
                        <a:sym typeface="+mn-ea"/>
                      </a:endParaRPr>
                    </a:p>
                    <a:p>
                      <a:pPr marL="360045" indent="0" eaLnBrk="1" fontAlgn="auto" latinLnBrk="0" hangingPunct="1">
                        <a:lnSpc>
                          <a:spcPct val="100000"/>
                        </a:lnSpc>
                        <a:buNone/>
                      </a:pPr>
                      <a:r>
                        <a:rPr lang="en-US" altLang="zh-CN" sz="850">
                          <a:solidFill>
                            <a:schemeClr val="tx1"/>
                          </a:solidFill>
                          <a:latin typeface="Nexa Light" panose="00000A00000000000000" pitchFamily="50" charset="0"/>
                          <a:cs typeface="Nexa Light" panose="00000A00000000000000" pitchFamily="50" charset="0"/>
                        </a:rPr>
                        <a:t>Audio Fence</a:t>
                      </a:r>
                      <a:endParaRPr lang="en-US" altLang="zh-CN" sz="850">
                        <a:solidFill>
                          <a:schemeClr val="tx1"/>
                        </a:solidFill>
                        <a:latin typeface="Nexa Light" panose="00000A00000000000000" pitchFamily="50" charset="0"/>
                        <a:cs typeface="Nexa Light" panose="00000A00000000000000" pitchFamily="50" charset="0"/>
                      </a:endParaRPr>
                    </a:p>
                    <a:p>
                      <a:pPr marL="360045" indent="0" eaLnBrk="1" fontAlgn="auto" latinLnBrk="0" hangingPunct="1">
                        <a:lnSpc>
                          <a:spcPct val="100000"/>
                        </a:lnSpc>
                        <a:buNone/>
                      </a:pPr>
                      <a:r>
                        <a:rPr lang="en-US" altLang="zh-CN" sz="750">
                          <a:solidFill>
                            <a:schemeClr val="tx1"/>
                          </a:solidFill>
                          <a:latin typeface="Nexa Light" panose="00000A00000000000000" pitchFamily="50" charset="0"/>
                          <a:cs typeface="Nexa Light" panose="00000A00000000000000" pitchFamily="50" charset="0"/>
                        </a:rPr>
                        <a:t>Image super resolution</a:t>
                      </a:r>
                      <a:endParaRPr lang="en-US" altLang="zh-CN" sz="750">
                        <a:solidFill>
                          <a:schemeClr val="tx1"/>
                        </a:solidFill>
                        <a:latin typeface="Nexa Light" panose="00000A00000000000000" pitchFamily="50" charset="0"/>
                        <a:cs typeface="Nexa Light" panose="00000A00000000000000" pitchFamily="50" charset="0"/>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solidFill>
                      <a:schemeClr val="bg1"/>
                    </a:solidFill>
                  </a:tcPr>
                </a:tc>
                <a:tc>
                  <a:txBody>
                    <a:bodyPr/>
                    <a:lstStyle/>
                    <a:p>
                      <a:pPr marL="360045" indent="0" eaLnBrk="1" fontAlgn="auto" latinLnBrk="0" hangingPunct="1">
                        <a:lnSpc>
                          <a:spcPct val="100000"/>
                        </a:lnSpc>
                        <a:buNone/>
                      </a:pPr>
                      <a:endParaRPr lang="en-US" altLang="zh-CN" sz="850">
                        <a:latin typeface="Nexa Light" panose="00000A00000000000000" pitchFamily="50" charset="0"/>
                        <a:cs typeface="Nexa Light" panose="00000A00000000000000" pitchFamily="50" charset="0"/>
                      </a:endParaRPr>
                    </a:p>
                    <a:p>
                      <a:pPr marL="360045" indent="0" eaLnBrk="1" fontAlgn="auto" latinLnBrk="0" hangingPunct="1">
                        <a:lnSpc>
                          <a:spcPct val="100000"/>
                        </a:lnSpc>
                        <a:buNone/>
                      </a:pPr>
                      <a:r>
                        <a:rPr lang="en-US" altLang="zh-CN" sz="850">
                          <a:latin typeface="Nexa Light" panose="00000A00000000000000" pitchFamily="50" charset="0"/>
                          <a:cs typeface="Nexa Light" panose="00000A00000000000000" pitchFamily="50" charset="0"/>
                        </a:rPr>
                        <a:t>Auto Framing</a:t>
                      </a:r>
                      <a:endParaRPr lang="en-US" altLang="zh-CN" sz="850">
                        <a:latin typeface="Nexa Light" panose="00000A00000000000000" pitchFamily="50" charset="0"/>
                        <a:cs typeface="Nexa Light" panose="00000A00000000000000" pitchFamily="50" charset="0"/>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solidFill>
                      <a:schemeClr val="bg1"/>
                    </a:solidFill>
                  </a:tcPr>
                </a:tc>
                <a:tc>
                  <a:txBody>
                    <a:bodyPr/>
                    <a:lstStyle/>
                    <a:p>
                      <a:pPr marL="360045" indent="0" eaLnBrk="1" fontAlgn="auto" latinLnBrk="0" hangingPunct="1">
                        <a:lnSpc>
                          <a:spcPct val="100000"/>
                        </a:lnSpc>
                        <a:buNone/>
                      </a:pPr>
                      <a:r>
                        <a:rPr lang="en-US" altLang="zh-CN" sz="850">
                          <a:solidFill>
                            <a:schemeClr val="tx1"/>
                          </a:solidFill>
                          <a:latin typeface="Nexa Light" panose="00000A00000000000000" pitchFamily="50" charset="0"/>
                          <a:cs typeface="Nexa Light" panose="00000A00000000000000" pitchFamily="50" charset="0"/>
                          <a:sym typeface="+mn-ea"/>
                        </a:rPr>
                        <a:t>Auto Framing</a:t>
                      </a:r>
                      <a:endParaRPr lang="en-US" altLang="zh-CN" sz="850">
                        <a:solidFill>
                          <a:schemeClr val="tx1"/>
                        </a:solidFill>
                        <a:latin typeface="Nexa Light" panose="00000A00000000000000" pitchFamily="50" charset="0"/>
                        <a:cs typeface="Nexa Light" panose="00000A00000000000000" pitchFamily="50" charset="0"/>
                        <a:sym typeface="+mn-ea"/>
                      </a:endParaRPr>
                    </a:p>
                    <a:p>
                      <a:pPr marL="360045" indent="0" eaLnBrk="1" fontAlgn="auto" latinLnBrk="0" hangingPunct="1">
                        <a:lnSpc>
                          <a:spcPct val="100000"/>
                        </a:lnSpc>
                        <a:buNone/>
                      </a:pPr>
                      <a:r>
                        <a:rPr lang="en-US" altLang="zh-CN" sz="850">
                          <a:solidFill>
                            <a:schemeClr val="tx1"/>
                          </a:solidFill>
                          <a:latin typeface="Nexa Light" panose="00000A00000000000000" pitchFamily="50" charset="0"/>
                          <a:cs typeface="Nexa Light" panose="00000A00000000000000" pitchFamily="50" charset="0"/>
                          <a:sym typeface="+mn-ea"/>
                        </a:rPr>
                        <a:t>Speaker Tracking</a:t>
                      </a:r>
                      <a:endParaRPr lang="en-US" altLang="zh-CN" sz="850">
                        <a:solidFill>
                          <a:schemeClr val="tx1"/>
                        </a:solidFill>
                        <a:latin typeface="Nexa Light" panose="00000A00000000000000" pitchFamily="50" charset="0"/>
                        <a:cs typeface="Nexa Light" panose="00000A00000000000000" pitchFamily="50" charset="0"/>
                        <a:sym typeface="+mn-ea"/>
                      </a:endParaRPr>
                    </a:p>
                    <a:p>
                      <a:pPr marL="360045" indent="0" eaLnBrk="1" fontAlgn="auto" latinLnBrk="0" hangingPunct="1">
                        <a:lnSpc>
                          <a:spcPct val="100000"/>
                        </a:lnSpc>
                        <a:buNone/>
                      </a:pPr>
                      <a:r>
                        <a:rPr lang="en-US" altLang="zh-CN" sz="850">
                          <a:solidFill>
                            <a:schemeClr val="tx1"/>
                          </a:solidFill>
                          <a:latin typeface="Nexa Light" panose="00000A00000000000000" pitchFamily="50" charset="0"/>
                          <a:cs typeface="Nexa Light" panose="00000A00000000000000" pitchFamily="50" charset="0"/>
                          <a:sym typeface="+mn-ea"/>
                        </a:rPr>
                        <a:t>Multi Focus</a:t>
                      </a:r>
                      <a:endParaRPr lang="en-US" altLang="zh-CN" sz="850">
                        <a:solidFill>
                          <a:schemeClr val="tx1"/>
                        </a:solidFill>
                        <a:latin typeface="Nexa Light" panose="00000A00000000000000" pitchFamily="50" charset="0"/>
                        <a:cs typeface="Nexa Light" panose="00000A00000000000000" pitchFamily="50" charset="0"/>
                        <a:sym typeface="+mn-ea"/>
                      </a:endParaRPr>
                    </a:p>
                    <a:p>
                      <a:pPr marL="360045" indent="0" eaLnBrk="1" fontAlgn="auto" latinLnBrk="0" hangingPunct="1">
                        <a:lnSpc>
                          <a:spcPct val="100000"/>
                        </a:lnSpc>
                        <a:buNone/>
                      </a:pPr>
                      <a:r>
                        <a:rPr lang="en-US" altLang="zh-CN" sz="850">
                          <a:solidFill>
                            <a:schemeClr val="tx1"/>
                          </a:solidFill>
                          <a:latin typeface="Nexa Light" panose="00000A00000000000000" pitchFamily="50" charset="0"/>
                          <a:cs typeface="Nexa Light" panose="00000A00000000000000" pitchFamily="50" charset="0"/>
                          <a:sym typeface="+mn-ea"/>
                        </a:rPr>
                        <a:t>Video Fence</a:t>
                      </a:r>
                      <a:endParaRPr lang="en-US" altLang="zh-CN" sz="850">
                        <a:solidFill>
                          <a:schemeClr val="tx1"/>
                        </a:solidFill>
                        <a:latin typeface="Nexa Light" panose="00000A00000000000000" pitchFamily="50" charset="0"/>
                        <a:cs typeface="Nexa Light" panose="00000A00000000000000" pitchFamily="50" charset="0"/>
                        <a:sym typeface="+mn-ea"/>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solidFill>
                      <a:schemeClr val="bg1"/>
                    </a:solidFill>
                  </a:tcPr>
                </a:tc>
                <a:tc>
                  <a:txBody>
                    <a:bodyPr/>
                    <a:lstStyle/>
                    <a:p>
                      <a:pPr marL="360045" indent="0" eaLnBrk="1" fontAlgn="auto" latinLnBrk="0" hangingPunct="1">
                        <a:lnSpc>
                          <a:spcPct val="100000"/>
                        </a:lnSpc>
                        <a:buNone/>
                      </a:pPr>
                      <a:r>
                        <a:rPr lang="en-US" altLang="zh-CN" sz="850">
                          <a:solidFill>
                            <a:schemeClr val="tx1"/>
                          </a:solidFill>
                          <a:latin typeface="Nexa Light" panose="00000A00000000000000" pitchFamily="50" charset="0"/>
                          <a:cs typeface="Nexa Light" panose="00000A00000000000000" pitchFamily="50" charset="0"/>
                          <a:sym typeface="+mn-ea"/>
                        </a:rPr>
                        <a:t>Auto Framing</a:t>
                      </a:r>
                      <a:endParaRPr lang="en-US" altLang="zh-CN" sz="850">
                        <a:solidFill>
                          <a:schemeClr val="tx1"/>
                        </a:solidFill>
                        <a:latin typeface="Nexa Light" panose="00000A00000000000000" pitchFamily="50" charset="0"/>
                        <a:cs typeface="Nexa Light" panose="00000A00000000000000" pitchFamily="50" charset="0"/>
                        <a:sym typeface="+mn-ea"/>
                      </a:endParaRPr>
                    </a:p>
                    <a:p>
                      <a:pPr marL="360045" indent="0" eaLnBrk="1" fontAlgn="auto" latinLnBrk="0" hangingPunct="1">
                        <a:lnSpc>
                          <a:spcPct val="100000"/>
                        </a:lnSpc>
                        <a:buNone/>
                      </a:pPr>
                      <a:r>
                        <a:rPr lang="en-US" altLang="zh-CN" sz="850">
                          <a:solidFill>
                            <a:schemeClr val="tx1"/>
                          </a:solidFill>
                          <a:latin typeface="Nexa Light" panose="00000A00000000000000" pitchFamily="50" charset="0"/>
                          <a:cs typeface="Nexa Light" panose="00000A00000000000000" pitchFamily="50" charset="0"/>
                          <a:sym typeface="+mn-ea"/>
                        </a:rPr>
                        <a:t>Speaker Tracking</a:t>
                      </a:r>
                      <a:endParaRPr lang="en-US" altLang="zh-CN" sz="850">
                        <a:solidFill>
                          <a:schemeClr val="tx1"/>
                        </a:solidFill>
                        <a:latin typeface="Nexa Light" panose="00000A00000000000000" pitchFamily="50" charset="0"/>
                        <a:cs typeface="Nexa Light" panose="00000A00000000000000" pitchFamily="50" charset="0"/>
                        <a:sym typeface="+mn-ea"/>
                      </a:endParaRPr>
                    </a:p>
                    <a:p>
                      <a:pPr marL="360045" indent="0" eaLnBrk="1" fontAlgn="auto" latinLnBrk="0" hangingPunct="1">
                        <a:lnSpc>
                          <a:spcPct val="100000"/>
                        </a:lnSpc>
                        <a:buNone/>
                      </a:pPr>
                      <a:r>
                        <a:rPr lang="en-US" altLang="zh-CN" sz="850">
                          <a:solidFill>
                            <a:schemeClr val="tx1"/>
                          </a:solidFill>
                          <a:latin typeface="Nexa Light" panose="00000A00000000000000" pitchFamily="50" charset="0"/>
                          <a:cs typeface="Nexa Light" panose="00000A00000000000000" pitchFamily="50" charset="0"/>
                          <a:sym typeface="+mn-ea"/>
                        </a:rPr>
                        <a:t>Multi Focus</a:t>
                      </a:r>
                      <a:endParaRPr lang="en-US" altLang="zh-CN" sz="850">
                        <a:solidFill>
                          <a:schemeClr val="tx1"/>
                        </a:solidFill>
                        <a:latin typeface="Nexa Light" panose="00000A00000000000000" pitchFamily="50" charset="0"/>
                        <a:cs typeface="Nexa Light" panose="00000A00000000000000" pitchFamily="50" charset="0"/>
                        <a:sym typeface="+mn-ea"/>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solidFill>
                      <a:schemeClr val="bg1"/>
                    </a:solidFill>
                  </a:tcPr>
                </a:tc>
                <a:tc>
                  <a:txBody>
                    <a:bodyPr/>
                    <a:lstStyle/>
                    <a:p>
                      <a:pPr marL="360045" algn="l" eaLnBrk="1" fontAlgn="auto" latinLnBrk="0" hangingPunct="1">
                        <a:lnSpc>
                          <a:spcPct val="100000"/>
                        </a:lnSpc>
                        <a:buClrTx/>
                        <a:buSzTx/>
                        <a:buFontTx/>
                        <a:buNone/>
                      </a:pPr>
                      <a:r>
                        <a:rPr lang="en-US" altLang="zh-CN" sz="850">
                          <a:latin typeface="Nexa Light" panose="00000A00000000000000" pitchFamily="50" charset="0"/>
                          <a:cs typeface="Nexa Light" panose="00000A00000000000000" pitchFamily="50" charset="0"/>
                          <a:sym typeface="+mn-ea"/>
                        </a:rPr>
                        <a:t>Auto Framing </a:t>
                      </a:r>
                      <a:endParaRPr lang="en-US" altLang="zh-CN" sz="850">
                        <a:latin typeface="Nexa Light" panose="00000A00000000000000" pitchFamily="50" charset="0"/>
                        <a:cs typeface="Nexa Light" panose="00000A00000000000000" pitchFamily="50" charset="0"/>
                      </a:endParaRPr>
                    </a:p>
                    <a:p>
                      <a:pPr marL="360045" algn="l" eaLnBrk="1" fontAlgn="auto" latinLnBrk="0" hangingPunct="1">
                        <a:lnSpc>
                          <a:spcPct val="100000"/>
                        </a:lnSpc>
                        <a:buClrTx/>
                        <a:buSzTx/>
                        <a:buFontTx/>
                        <a:buNone/>
                      </a:pPr>
                      <a:r>
                        <a:rPr lang="en-US" altLang="zh-CN" sz="850">
                          <a:latin typeface="Nexa Light" panose="00000A00000000000000" pitchFamily="50" charset="0"/>
                          <a:cs typeface="Nexa Light" panose="00000A00000000000000" pitchFamily="50" charset="0"/>
                          <a:sym typeface="+mn-ea"/>
                        </a:rPr>
                        <a:t>Speaker tracking</a:t>
                      </a:r>
                      <a:endParaRPr lang="en-US" altLang="zh-CN" sz="850">
                        <a:latin typeface="Nexa Light" panose="00000A00000000000000" pitchFamily="50" charset="0"/>
                        <a:cs typeface="Nexa Light" panose="00000A00000000000000" pitchFamily="50" charset="0"/>
                      </a:endParaRPr>
                    </a:p>
                    <a:p>
                      <a:pPr marL="360045" algn="l" eaLnBrk="1" fontAlgn="auto" latinLnBrk="0" hangingPunct="1">
                        <a:lnSpc>
                          <a:spcPct val="100000"/>
                        </a:lnSpc>
                        <a:buClrTx/>
                        <a:buSzTx/>
                        <a:buFontTx/>
                        <a:buNone/>
                      </a:pPr>
                      <a:r>
                        <a:rPr lang="en-US" altLang="zh-CN" sz="850">
                          <a:latin typeface="Nexa Light" panose="00000A00000000000000" pitchFamily="50" charset="0"/>
                          <a:cs typeface="Nexa Light" panose="00000A00000000000000" pitchFamily="50" charset="0"/>
                          <a:sym typeface="+mn-ea"/>
                        </a:rPr>
                        <a:t>Intelligent Focus</a:t>
                      </a:r>
                      <a:endParaRPr lang="en-US" altLang="zh-CN" sz="850">
                        <a:latin typeface="Nexa Light" panose="00000A00000000000000" pitchFamily="50" charset="0"/>
                        <a:cs typeface="Nexa Light" panose="00000A00000000000000" pitchFamily="50" charset="0"/>
                      </a:endParaRPr>
                    </a:p>
                    <a:p>
                      <a:pPr marL="360045" algn="l" eaLnBrk="1" fontAlgn="auto" latinLnBrk="0" hangingPunct="1">
                        <a:lnSpc>
                          <a:spcPct val="100000"/>
                        </a:lnSpc>
                        <a:buClrTx/>
                        <a:buSzTx/>
                        <a:buFontTx/>
                        <a:buNone/>
                      </a:pPr>
                      <a:r>
                        <a:rPr lang="en-US" altLang="zh-CN" sz="850">
                          <a:latin typeface="Nexa Light" panose="00000A00000000000000" pitchFamily="50" charset="0"/>
                          <a:cs typeface="Nexa Light" panose="00000A00000000000000" pitchFamily="50" charset="0"/>
                          <a:sym typeface="+mn-ea"/>
                        </a:rPr>
                        <a:t>Smart Gathering</a:t>
                      </a:r>
                      <a:endParaRPr lang="en-US" altLang="zh-CN" sz="850">
                        <a:latin typeface="Nexa Light" panose="00000A00000000000000" pitchFamily="50" charset="0"/>
                        <a:cs typeface="Nexa Light" panose="00000A00000000000000" pitchFamily="50" charset="0"/>
                      </a:endParaRPr>
                    </a:p>
                    <a:p>
                      <a:pPr marL="360045" algn="l" eaLnBrk="1" fontAlgn="auto" latinLnBrk="0" hangingPunct="1">
                        <a:lnSpc>
                          <a:spcPct val="100000"/>
                        </a:lnSpc>
                        <a:buClrTx/>
                        <a:buSzTx/>
                        <a:buFontTx/>
                        <a:buNone/>
                      </a:pPr>
                      <a:r>
                        <a:rPr lang="en-US" altLang="zh-CN" sz="850">
                          <a:latin typeface="Nexa Light" panose="00000A00000000000000" pitchFamily="50" charset="0"/>
                          <a:cs typeface="Nexa Light" panose="00000A00000000000000" pitchFamily="50" charset="0"/>
                          <a:sym typeface="+mn-ea"/>
                        </a:rPr>
                        <a:t>Video Fence</a:t>
                      </a:r>
                      <a:endParaRPr lang="en-US" altLang="zh-CN" sz="850">
                        <a:latin typeface="Nexa Light" panose="00000A00000000000000" pitchFamily="50" charset="0"/>
                        <a:cs typeface="Nexa Light" panose="00000A00000000000000" pitchFamily="50" charset="0"/>
                        <a:sym typeface="+mn-ea"/>
                      </a:endParaRPr>
                    </a:p>
                    <a:p>
                      <a:pPr marL="360045" algn="l" eaLnBrk="1" fontAlgn="auto" latinLnBrk="0" hangingPunct="1">
                        <a:lnSpc>
                          <a:spcPct val="100000"/>
                        </a:lnSpc>
                        <a:buClrTx/>
                        <a:buSzTx/>
                        <a:buFontTx/>
                        <a:buNone/>
                      </a:pPr>
                      <a:r>
                        <a:rPr lang="en-US" altLang="zh-CN" sz="850">
                          <a:latin typeface="Nexa Light" panose="00000A00000000000000" pitchFamily="50" charset="0"/>
                          <a:cs typeface="Nexa Light" panose="00000A00000000000000" pitchFamily="50" charset="0"/>
                          <a:sym typeface="+mn-ea"/>
                        </a:rPr>
                        <a:t>Audio Fence</a:t>
                      </a:r>
                      <a:endParaRPr lang="en-US" altLang="zh-CN" sz="850">
                        <a:latin typeface="Nexa Light" panose="00000A00000000000000" pitchFamily="50" charset="0"/>
                        <a:cs typeface="Nexa Light" panose="00000A00000000000000" pitchFamily="50" charset="0"/>
                      </a:endParaRPr>
                    </a:p>
                    <a:p>
                      <a:pPr marL="360045" algn="l" eaLnBrk="1" fontAlgn="auto" latinLnBrk="0" hangingPunct="1">
                        <a:lnSpc>
                          <a:spcPct val="100000"/>
                        </a:lnSpc>
                        <a:buClrTx/>
                        <a:buSzTx/>
                        <a:buFontTx/>
                        <a:buNone/>
                      </a:pPr>
                      <a:r>
                        <a:rPr lang="en-US" altLang="zh-CN" sz="850">
                          <a:latin typeface="Nexa Light" panose="00000A00000000000000" pitchFamily="50" charset="0"/>
                          <a:cs typeface="Nexa Light" panose="00000A00000000000000" pitchFamily="50" charset="0"/>
                          <a:sym typeface="+mn-ea"/>
                        </a:rPr>
                        <a:t>Image super resolution</a:t>
                      </a:r>
                      <a:endParaRPr lang="en-US" altLang="zh-CN" sz="850">
                        <a:latin typeface="Nexa Light" panose="00000A00000000000000" pitchFamily="50" charset="0"/>
                        <a:cs typeface="Nexa Light" panose="00000A00000000000000" pitchFamily="50" charset="0"/>
                        <a:sym typeface="+mn-ea"/>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solidFill>
                      <a:schemeClr val="bg1"/>
                    </a:solidFill>
                  </a:tcPr>
                </a:tc>
              </a:tr>
              <a:tr h="390525">
                <a:tc>
                  <a:txBody>
                    <a:bodyPr/>
                    <a:lstStyle/>
                    <a:p>
                      <a:pPr marL="360045" indent="0" eaLnBrk="1" fontAlgn="auto" latinLnBrk="0" hangingPunct="1">
                        <a:buNone/>
                      </a:pPr>
                      <a:r>
                        <a:rPr lang="en-US" altLang="zh-CN" sz="970" b="1">
                          <a:latin typeface="Nexa Bold" panose="00000A00000000000000" charset="0"/>
                          <a:cs typeface="Nexa Bold" panose="00000A00000000000000" charset="0"/>
                        </a:rPr>
                        <a:t>Mic</a:t>
                      </a:r>
                      <a:endParaRPr lang="en-US" altLang="zh-CN" sz="970" b="1">
                        <a:latin typeface="Nexa Bold" panose="00000A00000000000000" charset="0"/>
                        <a:cs typeface="Nexa Bold" panose="00000A00000000000000" charset="0"/>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solidFill>
                      <a:srgbClr val="E4E8E9"/>
                    </a:solidFill>
                  </a:tcPr>
                </a:tc>
                <a:tc>
                  <a:txBody>
                    <a:bodyPr/>
                    <a:lstStyle/>
                    <a:p>
                      <a:pPr marL="360045" indent="0" eaLnBrk="1" fontAlgn="auto" latinLnBrk="0" hangingPunct="1">
                        <a:lnSpc>
                          <a:spcPct val="100000"/>
                        </a:lnSpc>
                        <a:buNone/>
                      </a:pPr>
                      <a:r>
                        <a:rPr lang="en-US" altLang="zh-CN" sz="850">
                          <a:latin typeface="Nexa Light" panose="00000A00000000000000" pitchFamily="50" charset="0"/>
                          <a:cs typeface="Nexa Light" panose="00000A00000000000000" pitchFamily="50" charset="0"/>
                        </a:rPr>
                        <a:t>Built in 6 array mics</a:t>
                      </a:r>
                      <a:endParaRPr lang="en-US" altLang="zh-CN" sz="850">
                        <a:latin typeface="Nexa Light" panose="00000A00000000000000" pitchFamily="50" charset="0"/>
                        <a:cs typeface="Nexa Light" panose="00000A00000000000000" pitchFamily="50" charset="0"/>
                      </a:endParaRPr>
                    </a:p>
                    <a:p>
                      <a:pPr marL="360045" indent="0" eaLnBrk="1" fontAlgn="auto" latinLnBrk="0" hangingPunct="1">
                        <a:lnSpc>
                          <a:spcPct val="100000"/>
                        </a:lnSpc>
                        <a:buNone/>
                      </a:pPr>
                      <a:r>
                        <a:rPr lang="en-US" altLang="zh-CN" sz="850">
                          <a:solidFill>
                            <a:schemeClr val="tx1"/>
                          </a:solidFill>
                          <a:latin typeface="Nexa Light" panose="00000A00000000000000" pitchFamily="50" charset="0"/>
                          <a:cs typeface="Nexa Light" panose="00000A00000000000000" pitchFamily="50" charset="0"/>
                        </a:rPr>
                        <a:t>6m Voice Pick up</a:t>
                      </a:r>
                      <a:endParaRPr lang="en-US" altLang="zh-CN" sz="850">
                        <a:solidFill>
                          <a:schemeClr val="tx1"/>
                        </a:solidFill>
                        <a:latin typeface="Nexa Light" panose="00000A00000000000000" pitchFamily="50" charset="0"/>
                        <a:cs typeface="Nexa Light" panose="00000A00000000000000" pitchFamily="50" charset="0"/>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solidFill>
                      <a:srgbClr val="E4E8E9"/>
                    </a:solidFill>
                  </a:tcPr>
                </a:tc>
                <a:tc>
                  <a:txBody>
                    <a:bodyPr/>
                    <a:lstStyle/>
                    <a:p>
                      <a:pPr marL="360045" indent="0" eaLnBrk="1" fontAlgn="auto" latinLnBrk="0" hangingPunct="1">
                        <a:lnSpc>
                          <a:spcPct val="100000"/>
                        </a:lnSpc>
                        <a:buNone/>
                      </a:pPr>
                      <a:r>
                        <a:rPr lang="en-US" altLang="zh-CN" sz="850">
                          <a:solidFill>
                            <a:srgbClr val="FF0000"/>
                          </a:solidFill>
                          <a:latin typeface="Nexa Light" panose="00000A00000000000000" pitchFamily="50" charset="0"/>
                          <a:cs typeface="Nexa Light" panose="00000A00000000000000" pitchFamily="50" charset="0"/>
                          <a:sym typeface="+mn-ea"/>
                        </a:rPr>
                        <a:t>Built in 12 array mics</a:t>
                      </a:r>
                      <a:endParaRPr lang="en-US" altLang="zh-CN" sz="850">
                        <a:solidFill>
                          <a:srgbClr val="FF0000"/>
                        </a:solidFill>
                        <a:latin typeface="Nexa Light" panose="00000A00000000000000" pitchFamily="50" charset="0"/>
                        <a:cs typeface="Nexa Light" panose="00000A00000000000000" pitchFamily="50" charset="0"/>
                      </a:endParaRPr>
                    </a:p>
                    <a:p>
                      <a:pPr marL="360045" indent="0" eaLnBrk="1" fontAlgn="auto" latinLnBrk="0" hangingPunct="1">
                        <a:lnSpc>
                          <a:spcPct val="100000"/>
                        </a:lnSpc>
                        <a:buNone/>
                      </a:pPr>
                      <a:r>
                        <a:rPr lang="en-US" altLang="zh-CN" sz="850">
                          <a:solidFill>
                            <a:schemeClr val="tx1"/>
                          </a:solidFill>
                          <a:latin typeface="Nexa Light" panose="00000A00000000000000" pitchFamily="50" charset="0"/>
                          <a:cs typeface="Nexa Light" panose="00000A00000000000000" pitchFamily="50" charset="0"/>
                          <a:sym typeface="+mn-ea"/>
                        </a:rPr>
                        <a:t>8m Voice Pick up</a:t>
                      </a:r>
                      <a:endParaRPr lang="en-US" altLang="zh-CN" sz="850">
                        <a:solidFill>
                          <a:schemeClr val="tx1"/>
                        </a:solidFill>
                        <a:latin typeface="Nexa Light" panose="00000A00000000000000" pitchFamily="50" charset="0"/>
                        <a:cs typeface="Nexa Light" panose="00000A00000000000000" pitchFamily="50" charset="0"/>
                        <a:sym typeface="+mn-ea"/>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solidFill>
                      <a:srgbClr val="E4E8E9"/>
                    </a:solidFill>
                  </a:tcPr>
                </a:tc>
                <a:tc>
                  <a:txBody>
                    <a:bodyPr/>
                    <a:lstStyle/>
                    <a:p>
                      <a:pPr marL="360045" indent="0" eaLnBrk="1" fontAlgn="auto" latinLnBrk="0" hangingPunct="1">
                        <a:lnSpc>
                          <a:spcPct val="100000"/>
                        </a:lnSpc>
                        <a:buNone/>
                      </a:pPr>
                      <a:r>
                        <a:rPr lang="en-US" altLang="zh-CN" sz="850">
                          <a:latin typeface="Nexa Light" panose="00000A00000000000000" pitchFamily="50" charset="0"/>
                          <a:cs typeface="Nexa Light" panose="00000A00000000000000" pitchFamily="50" charset="0"/>
                        </a:rPr>
                        <a:t>Built in 3 array mics</a:t>
                      </a:r>
                      <a:endParaRPr lang="en-US" altLang="zh-CN" sz="850">
                        <a:latin typeface="Nexa Light" panose="00000A00000000000000" pitchFamily="50" charset="0"/>
                        <a:cs typeface="Nexa Light" panose="00000A00000000000000" pitchFamily="50" charset="0"/>
                      </a:endParaRPr>
                    </a:p>
                    <a:p>
                      <a:pPr marL="360045" indent="0" eaLnBrk="1" fontAlgn="auto" latinLnBrk="0" hangingPunct="1">
                        <a:lnSpc>
                          <a:spcPct val="100000"/>
                        </a:lnSpc>
                        <a:buNone/>
                      </a:pPr>
                      <a:r>
                        <a:rPr lang="en-US" altLang="zh-CN" sz="850">
                          <a:latin typeface="Nexa Light" panose="00000A00000000000000" pitchFamily="50" charset="0"/>
                          <a:cs typeface="Nexa Light" panose="00000A00000000000000" pitchFamily="50" charset="0"/>
                          <a:sym typeface="+mn-ea"/>
                        </a:rPr>
                        <a:t>4m Voice Pick up</a:t>
                      </a:r>
                      <a:endParaRPr lang="en-US" altLang="zh-CN" sz="850">
                        <a:latin typeface="Nexa Light" panose="00000A00000000000000" pitchFamily="50" charset="0"/>
                        <a:cs typeface="Nexa Light" panose="00000A00000000000000" pitchFamily="50" charset="0"/>
                        <a:sym typeface="+mn-ea"/>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solidFill>
                      <a:srgbClr val="E4E8E9"/>
                    </a:solidFill>
                  </a:tcPr>
                </a:tc>
                <a:tc>
                  <a:txBody>
                    <a:bodyPr/>
                    <a:lstStyle/>
                    <a:p>
                      <a:pPr marL="360045" indent="0" eaLnBrk="1" fontAlgn="auto" latinLnBrk="0" hangingPunct="1">
                        <a:lnSpc>
                          <a:spcPct val="100000"/>
                        </a:lnSpc>
                        <a:buNone/>
                      </a:pPr>
                      <a:r>
                        <a:rPr lang="en-US" altLang="zh-CN" sz="850">
                          <a:latin typeface="Nexa Light" panose="00000A00000000000000" pitchFamily="50" charset="0"/>
                          <a:cs typeface="Nexa Light" panose="00000A00000000000000" pitchFamily="50" charset="0"/>
                          <a:sym typeface="+mn-ea"/>
                        </a:rPr>
                        <a:t>Built in 6 mic</a:t>
                      </a:r>
                      <a:endParaRPr lang="en-US" altLang="zh-CN" sz="850">
                        <a:latin typeface="Nexa Light" panose="00000A00000000000000" pitchFamily="50" charset="0"/>
                        <a:cs typeface="Nexa Light" panose="00000A00000000000000" pitchFamily="50" charset="0"/>
                        <a:sym typeface="+mn-ea"/>
                      </a:endParaRPr>
                    </a:p>
                    <a:p>
                      <a:pPr marL="360045" indent="0" eaLnBrk="1" fontAlgn="auto" latinLnBrk="0" hangingPunct="1">
                        <a:lnSpc>
                          <a:spcPct val="100000"/>
                        </a:lnSpc>
                        <a:buNone/>
                      </a:pPr>
                      <a:r>
                        <a:rPr lang="en-US" altLang="zh-CN" sz="850">
                          <a:latin typeface="Nexa Light" panose="00000A00000000000000" pitchFamily="50" charset="0"/>
                          <a:cs typeface="Nexa Light" panose="00000A00000000000000" pitchFamily="50" charset="0"/>
                          <a:sym typeface="+mn-ea"/>
                        </a:rPr>
                        <a:t>7m Voice Pick up</a:t>
                      </a:r>
                      <a:endParaRPr lang="en-US" altLang="zh-CN" sz="850">
                        <a:latin typeface="Nexa Light" panose="00000A00000000000000" pitchFamily="50" charset="0"/>
                        <a:cs typeface="Nexa Light" panose="00000A00000000000000" pitchFamily="50" charset="0"/>
                        <a:sym typeface="+mn-ea"/>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solidFill>
                      <a:srgbClr val="E4E8E9"/>
                    </a:solidFill>
                  </a:tcPr>
                </a:tc>
                <a:tc>
                  <a:txBody>
                    <a:bodyPr/>
                    <a:lstStyle/>
                    <a:p>
                      <a:pPr marL="360045" indent="0" eaLnBrk="1" fontAlgn="auto" latinLnBrk="0" hangingPunct="1">
                        <a:lnSpc>
                          <a:spcPct val="100000"/>
                        </a:lnSpc>
                        <a:buNone/>
                      </a:pPr>
                      <a:r>
                        <a:rPr lang="en-US" altLang="zh-CN" sz="850">
                          <a:latin typeface="Nexa Light" panose="00000A00000000000000" pitchFamily="50" charset="0"/>
                          <a:cs typeface="Nexa Light" panose="00000A00000000000000" pitchFamily="50" charset="0"/>
                          <a:sym typeface="+mn-ea"/>
                        </a:rPr>
                        <a:t>Built in 6 mic</a:t>
                      </a:r>
                      <a:endParaRPr lang="en-US" altLang="zh-CN" sz="850">
                        <a:latin typeface="Nexa Light" panose="00000A00000000000000" pitchFamily="50" charset="0"/>
                        <a:cs typeface="Nexa Light" panose="00000A00000000000000" pitchFamily="50" charset="0"/>
                        <a:sym typeface="+mn-ea"/>
                      </a:endParaRPr>
                    </a:p>
                    <a:p>
                      <a:pPr marL="360045" indent="0" eaLnBrk="1" fontAlgn="auto" latinLnBrk="0" hangingPunct="1">
                        <a:lnSpc>
                          <a:spcPct val="100000"/>
                        </a:lnSpc>
                        <a:buNone/>
                      </a:pPr>
                      <a:r>
                        <a:rPr lang="en-US" altLang="zh-CN" sz="850">
                          <a:latin typeface="Nexa Light" panose="00000A00000000000000" pitchFamily="50" charset="0"/>
                          <a:cs typeface="Nexa Light" panose="00000A00000000000000" pitchFamily="50" charset="0"/>
                          <a:sym typeface="+mn-ea"/>
                        </a:rPr>
                        <a:t>7m Voice Pick up</a:t>
                      </a:r>
                      <a:endParaRPr lang="en-US" altLang="zh-CN" sz="850">
                        <a:latin typeface="Nexa Light" panose="00000A00000000000000" pitchFamily="50" charset="0"/>
                        <a:cs typeface="Nexa Light" panose="00000A00000000000000" pitchFamily="50" charset="0"/>
                        <a:sym typeface="+mn-ea"/>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solidFill>
                      <a:srgbClr val="E4E8E9"/>
                    </a:solidFill>
                  </a:tcPr>
                </a:tc>
                <a:tc>
                  <a:txBody>
                    <a:bodyPr/>
                    <a:lstStyle/>
                    <a:p>
                      <a:pPr marL="360045" algn="l" eaLnBrk="1" fontAlgn="auto" latinLnBrk="0" hangingPunct="1">
                        <a:lnSpc>
                          <a:spcPct val="100000"/>
                        </a:lnSpc>
                        <a:buClrTx/>
                        <a:buSzTx/>
                        <a:buFontTx/>
                        <a:buNone/>
                      </a:pPr>
                      <a:r>
                        <a:rPr lang="en-US" altLang="zh-CN" sz="850">
                          <a:latin typeface="Nexa Light" panose="00000A00000000000000" pitchFamily="50" charset="0"/>
                          <a:cs typeface="Nexa Light" panose="00000A00000000000000" pitchFamily="50" charset="0"/>
                          <a:sym typeface="+mn-ea"/>
                        </a:rPr>
                        <a:t>Built in 8 array mics</a:t>
                      </a:r>
                      <a:endParaRPr lang="en-US" altLang="zh-CN" sz="850">
                        <a:latin typeface="Nexa Light" panose="00000A00000000000000" pitchFamily="50" charset="0"/>
                        <a:cs typeface="Nexa Light" panose="00000A00000000000000" pitchFamily="50" charset="0"/>
                      </a:endParaRPr>
                    </a:p>
                    <a:p>
                      <a:pPr marL="360045" algn="l" eaLnBrk="1" fontAlgn="auto" latinLnBrk="0" hangingPunct="1">
                        <a:lnSpc>
                          <a:spcPct val="100000"/>
                        </a:lnSpc>
                        <a:buClrTx/>
                        <a:buSzTx/>
                        <a:buFontTx/>
                        <a:buNone/>
                      </a:pPr>
                      <a:r>
                        <a:rPr lang="en-US" altLang="zh-CN" sz="850">
                          <a:latin typeface="Nexa Light" panose="00000A00000000000000" pitchFamily="50" charset="0"/>
                          <a:cs typeface="Nexa Light" panose="00000A00000000000000" pitchFamily="50" charset="0"/>
                          <a:sym typeface="+mn-ea"/>
                        </a:rPr>
                        <a:t>6m Voice Pick up</a:t>
                      </a:r>
                      <a:endParaRPr lang="en-US" altLang="zh-CN" sz="850">
                        <a:latin typeface="Nexa Light" panose="00000A00000000000000" pitchFamily="50" charset="0"/>
                        <a:cs typeface="Nexa Light" panose="00000A00000000000000" pitchFamily="50" charset="0"/>
                        <a:sym typeface="+mn-ea"/>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solidFill>
                      <a:srgbClr val="E4E8E9"/>
                    </a:solidFill>
                  </a:tcPr>
                </a:tc>
              </a:tr>
              <a:tr h="711835">
                <a:tc>
                  <a:txBody>
                    <a:bodyPr/>
                    <a:lstStyle/>
                    <a:p>
                      <a:pPr marL="360045" indent="0" eaLnBrk="1" fontAlgn="auto" latinLnBrk="0" hangingPunct="1">
                        <a:lnSpc>
                          <a:spcPct val="150000"/>
                        </a:lnSpc>
                        <a:buNone/>
                      </a:pPr>
                      <a:r>
                        <a:rPr lang="en-US" altLang="zh-CN" sz="970" b="1">
                          <a:latin typeface="Nexa Bold" panose="00000A00000000000000" charset="0"/>
                          <a:cs typeface="Nexa Bold" panose="00000A00000000000000" charset="0"/>
                        </a:rPr>
                        <a:t>Audio processing</a:t>
                      </a:r>
                      <a:endParaRPr lang="en-US" altLang="zh-CN" sz="970" b="1">
                        <a:latin typeface="Nexa Bold" panose="00000A00000000000000" charset="0"/>
                        <a:cs typeface="Nexa Bold" panose="00000A00000000000000" charset="0"/>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solidFill>
                      <a:schemeClr val="bg1"/>
                    </a:solidFill>
                  </a:tcPr>
                </a:tc>
                <a:tc>
                  <a:txBody>
                    <a:bodyPr/>
                    <a:lstStyle/>
                    <a:p>
                      <a:pPr marL="360045" indent="0" eaLnBrk="1" fontAlgn="auto" latinLnBrk="0" hangingPunct="1">
                        <a:lnSpc>
                          <a:spcPct val="100000"/>
                        </a:lnSpc>
                        <a:buNone/>
                      </a:pPr>
                      <a:r>
                        <a:rPr lang="en-US" altLang="zh-CN" sz="850">
                          <a:latin typeface="Nexa Light" panose="00000A00000000000000" pitchFamily="50" charset="0"/>
                          <a:cs typeface="Nexa Light" panose="00000A00000000000000" pitchFamily="50" charset="0"/>
                        </a:rPr>
                        <a:t>Noise Reduction,</a:t>
                      </a:r>
                      <a:endParaRPr lang="en-US" altLang="zh-CN" sz="850">
                        <a:latin typeface="Nexa Light" panose="00000A00000000000000" pitchFamily="50" charset="0"/>
                        <a:cs typeface="Nexa Light" panose="00000A00000000000000" pitchFamily="50" charset="0"/>
                      </a:endParaRPr>
                    </a:p>
                    <a:p>
                      <a:pPr marL="360045" indent="0" eaLnBrk="1" fontAlgn="auto" latinLnBrk="0" hangingPunct="1">
                        <a:lnSpc>
                          <a:spcPct val="100000"/>
                        </a:lnSpc>
                        <a:buNone/>
                      </a:pPr>
                      <a:r>
                        <a:rPr lang="en-US" altLang="zh-CN" sz="850">
                          <a:latin typeface="Nexa Light" panose="00000A00000000000000" pitchFamily="50" charset="0"/>
                          <a:cs typeface="Nexa Light" panose="00000A00000000000000" pitchFamily="50" charset="0"/>
                        </a:rPr>
                        <a:t>Echo Cancellation,</a:t>
                      </a:r>
                      <a:endParaRPr lang="en-US" altLang="zh-CN" sz="850">
                        <a:latin typeface="Nexa Light" panose="00000A00000000000000" pitchFamily="50" charset="0"/>
                        <a:cs typeface="Nexa Light" panose="00000A00000000000000" pitchFamily="50" charset="0"/>
                      </a:endParaRPr>
                    </a:p>
                    <a:p>
                      <a:pPr marL="360045" indent="0" eaLnBrk="1" fontAlgn="auto" latinLnBrk="0" hangingPunct="1">
                        <a:lnSpc>
                          <a:spcPct val="100000"/>
                        </a:lnSpc>
                        <a:buNone/>
                      </a:pPr>
                      <a:r>
                        <a:rPr lang="en-US" altLang="zh-CN" sz="850">
                          <a:latin typeface="Nexa Light" panose="00000A00000000000000" pitchFamily="50" charset="0"/>
                          <a:cs typeface="Nexa Light" panose="00000A00000000000000" pitchFamily="50" charset="0"/>
                        </a:rPr>
                        <a:t>Anti-Reverberation,</a:t>
                      </a:r>
                      <a:endParaRPr lang="en-US" altLang="zh-CN" sz="850">
                        <a:latin typeface="Nexa Light" panose="00000A00000000000000" pitchFamily="50" charset="0"/>
                        <a:cs typeface="Nexa Light" panose="00000A00000000000000" pitchFamily="50" charset="0"/>
                      </a:endParaRPr>
                    </a:p>
                    <a:p>
                      <a:pPr marL="360045" indent="0" eaLnBrk="1" fontAlgn="auto" latinLnBrk="0" hangingPunct="1">
                        <a:lnSpc>
                          <a:spcPct val="100000"/>
                        </a:lnSpc>
                        <a:buNone/>
                      </a:pPr>
                      <a:r>
                        <a:rPr lang="en-US" altLang="zh-CN" sz="850">
                          <a:latin typeface="Nexa Light" panose="00000A00000000000000" pitchFamily="50" charset="0"/>
                          <a:cs typeface="Nexa Light" panose="00000A00000000000000" pitchFamily="50" charset="0"/>
                        </a:rPr>
                        <a:t>Built-in AGC Algorithm</a:t>
                      </a:r>
                      <a:endParaRPr lang="en-US" altLang="zh-CN" sz="850">
                        <a:latin typeface="Nexa Light" panose="00000A00000000000000" pitchFamily="50" charset="0"/>
                        <a:cs typeface="Nexa Light" panose="00000A00000000000000" pitchFamily="50" charset="0"/>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solidFill>
                      <a:schemeClr val="bg1"/>
                    </a:solidFill>
                  </a:tcPr>
                </a:tc>
                <a:tc>
                  <a:txBody>
                    <a:bodyPr/>
                    <a:lstStyle/>
                    <a:p>
                      <a:pPr marL="360045" indent="0" eaLnBrk="1" fontAlgn="auto" latinLnBrk="0" hangingPunct="1">
                        <a:lnSpc>
                          <a:spcPct val="100000"/>
                        </a:lnSpc>
                        <a:buNone/>
                      </a:pPr>
                      <a:r>
                        <a:rPr lang="en-US" altLang="zh-CN" sz="850">
                          <a:latin typeface="Nexa Light" panose="00000A00000000000000" pitchFamily="50" charset="0"/>
                          <a:cs typeface="Nexa Light" panose="00000A00000000000000" pitchFamily="50" charset="0"/>
                          <a:sym typeface="+mn-ea"/>
                        </a:rPr>
                        <a:t>AI Noise Reduction,</a:t>
                      </a:r>
                      <a:endParaRPr lang="en-US" altLang="zh-CN" sz="850">
                        <a:latin typeface="Nexa Light" panose="00000A00000000000000" pitchFamily="50" charset="0"/>
                        <a:cs typeface="Nexa Light" panose="00000A00000000000000" pitchFamily="50" charset="0"/>
                      </a:endParaRPr>
                    </a:p>
                    <a:p>
                      <a:pPr marL="360045" indent="0" eaLnBrk="1" fontAlgn="auto" latinLnBrk="0" hangingPunct="1">
                        <a:lnSpc>
                          <a:spcPct val="100000"/>
                        </a:lnSpc>
                        <a:buNone/>
                      </a:pPr>
                      <a:r>
                        <a:rPr lang="en-US" altLang="zh-CN" sz="850">
                          <a:latin typeface="Nexa Light" panose="00000A00000000000000" pitchFamily="50" charset="0"/>
                          <a:cs typeface="Nexa Light" panose="00000A00000000000000" pitchFamily="50" charset="0"/>
                          <a:sym typeface="+mn-ea"/>
                        </a:rPr>
                        <a:t>AI Echo Cancellation,</a:t>
                      </a:r>
                      <a:endParaRPr lang="en-US" altLang="zh-CN" sz="850">
                        <a:latin typeface="Nexa Light" panose="00000A00000000000000" pitchFamily="50" charset="0"/>
                        <a:cs typeface="Nexa Light" panose="00000A00000000000000" pitchFamily="50" charset="0"/>
                        <a:sym typeface="+mn-ea"/>
                      </a:endParaRPr>
                    </a:p>
                    <a:p>
                      <a:pPr marL="360045" indent="0" eaLnBrk="1" fontAlgn="auto" latinLnBrk="0" hangingPunct="1">
                        <a:lnSpc>
                          <a:spcPct val="100000"/>
                        </a:lnSpc>
                        <a:buNone/>
                      </a:pPr>
                      <a:r>
                        <a:rPr lang="en-US" altLang="zh-CN" sz="850">
                          <a:latin typeface="Nexa Light" panose="00000A00000000000000" pitchFamily="50" charset="0"/>
                          <a:cs typeface="Nexa Light" panose="00000A00000000000000" pitchFamily="50" charset="0"/>
                          <a:sym typeface="+mn-ea"/>
                        </a:rPr>
                        <a:t>AI AGC Algorithm</a:t>
                      </a:r>
                      <a:r>
                        <a:rPr lang="zh-CN" altLang="en-US" sz="850">
                          <a:latin typeface="Nexa Light" panose="00000A00000000000000" pitchFamily="50" charset="0"/>
                          <a:cs typeface="Nexa Light" panose="00000A00000000000000" pitchFamily="50" charset="0"/>
                          <a:sym typeface="+mn-ea"/>
                        </a:rPr>
                        <a:t>，</a:t>
                      </a:r>
                      <a:endParaRPr lang="en-US" altLang="zh-CN" sz="850">
                        <a:latin typeface="Nexa Light" panose="00000A00000000000000" pitchFamily="50" charset="0"/>
                        <a:cs typeface="Nexa Light" panose="00000A00000000000000" pitchFamily="50" charset="0"/>
                      </a:endParaRPr>
                    </a:p>
                    <a:p>
                      <a:pPr marL="360045" indent="0" eaLnBrk="1" fontAlgn="auto" latinLnBrk="0" hangingPunct="1">
                        <a:lnSpc>
                          <a:spcPct val="100000"/>
                        </a:lnSpc>
                        <a:buNone/>
                      </a:pPr>
                      <a:r>
                        <a:rPr lang="en-US" altLang="zh-CN" sz="850">
                          <a:latin typeface="Nexa Light" panose="00000A00000000000000" pitchFamily="50" charset="0"/>
                          <a:cs typeface="Nexa Light" panose="00000A00000000000000" pitchFamily="50" charset="0"/>
                          <a:sym typeface="+mn-ea"/>
                        </a:rPr>
                        <a:t>Anti-Reverberation,</a:t>
                      </a:r>
                      <a:endParaRPr lang="en-US" altLang="zh-CN" sz="850">
                        <a:latin typeface="Nexa Light" panose="00000A00000000000000" pitchFamily="50" charset="0"/>
                        <a:cs typeface="Nexa Light" panose="00000A00000000000000" pitchFamily="50" charset="0"/>
                        <a:sym typeface="+mn-ea"/>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solidFill>
                      <a:schemeClr val="bg1"/>
                    </a:solidFill>
                  </a:tcPr>
                </a:tc>
                <a:tc>
                  <a:txBody>
                    <a:bodyPr/>
                    <a:lstStyle/>
                    <a:p>
                      <a:pPr marL="360045" indent="0" eaLnBrk="1" fontAlgn="auto" latinLnBrk="0" hangingPunct="1">
                        <a:lnSpc>
                          <a:spcPct val="100000"/>
                        </a:lnSpc>
                        <a:buNone/>
                      </a:pPr>
                      <a:r>
                        <a:rPr lang="en-US" altLang="zh-CN" sz="850">
                          <a:latin typeface="Nexa Light" panose="00000A00000000000000" pitchFamily="50" charset="0"/>
                          <a:cs typeface="Nexa Light" panose="00000A00000000000000" pitchFamily="50" charset="0"/>
                          <a:sym typeface="+mn-ea"/>
                        </a:rPr>
                        <a:t>AEC,VAD,Background noise suppression</a:t>
                      </a:r>
                      <a:endParaRPr lang="en-US" altLang="zh-CN" sz="850">
                        <a:latin typeface="Nexa Light" panose="00000A00000000000000" pitchFamily="50" charset="0"/>
                        <a:cs typeface="Nexa Light" panose="00000A00000000000000" pitchFamily="50" charset="0"/>
                        <a:sym typeface="+mn-ea"/>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solidFill>
                      <a:schemeClr val="bg1"/>
                    </a:solidFill>
                  </a:tcPr>
                </a:tc>
                <a:tc>
                  <a:txBody>
                    <a:bodyPr/>
                    <a:lstStyle/>
                    <a:p>
                      <a:pPr marL="360045" indent="0" eaLnBrk="1" fontAlgn="auto" latinLnBrk="0" hangingPunct="1">
                        <a:lnSpc>
                          <a:spcPct val="100000"/>
                        </a:lnSpc>
                        <a:buNone/>
                      </a:pPr>
                      <a:endParaRPr lang="en-US" altLang="zh-CN" sz="850">
                        <a:latin typeface="Nexa Light" panose="00000A00000000000000" pitchFamily="50" charset="0"/>
                        <a:cs typeface="Nexa Light" panose="00000A00000000000000" pitchFamily="50" charset="0"/>
                      </a:endParaRPr>
                    </a:p>
                    <a:p>
                      <a:pPr marL="360045" indent="0" eaLnBrk="1" fontAlgn="auto" latinLnBrk="0" hangingPunct="1">
                        <a:lnSpc>
                          <a:spcPct val="100000"/>
                        </a:lnSpc>
                        <a:buNone/>
                      </a:pPr>
                      <a:r>
                        <a:rPr lang="en-US" altLang="zh-CN" sz="850">
                          <a:latin typeface="Nexa Light" panose="00000A00000000000000" pitchFamily="50" charset="0"/>
                          <a:cs typeface="Nexa Light" panose="00000A00000000000000" pitchFamily="50" charset="0"/>
                        </a:rPr>
                        <a:t>AEC,VAD,</a:t>
                      </a:r>
                      <a:r>
                        <a:rPr lang="en-US" altLang="zh-CN" sz="850">
                          <a:latin typeface="Nexa Light" panose="00000A00000000000000" pitchFamily="50" charset="0"/>
                          <a:cs typeface="Nexa Light" panose="00000A00000000000000" pitchFamily="50" charset="0"/>
                          <a:sym typeface="+mn-ea"/>
                        </a:rPr>
                        <a:t>AI Noise suppression</a:t>
                      </a:r>
                      <a:endParaRPr lang="en-US" altLang="zh-CN" sz="850">
                        <a:latin typeface="Nexa Light" panose="00000A00000000000000" pitchFamily="50" charset="0"/>
                        <a:cs typeface="Nexa Light" panose="00000A00000000000000" pitchFamily="50" charset="0"/>
                        <a:sym typeface="+mn-ea"/>
                      </a:endParaRPr>
                    </a:p>
                    <a:p>
                      <a:pPr marL="360045" indent="0" eaLnBrk="1" fontAlgn="auto" latinLnBrk="0" hangingPunct="1">
                        <a:lnSpc>
                          <a:spcPct val="150000"/>
                        </a:lnSpc>
                        <a:buNone/>
                      </a:pPr>
                      <a:endParaRPr lang="en-US" altLang="zh-CN" sz="850">
                        <a:latin typeface="Nexa Light" panose="00000A00000000000000" pitchFamily="50" charset="0"/>
                        <a:cs typeface="Nexa Light" panose="00000A00000000000000" pitchFamily="50" charset="0"/>
                        <a:sym typeface="+mn-ea"/>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solidFill>
                      <a:schemeClr val="bg1"/>
                    </a:solidFill>
                  </a:tcPr>
                </a:tc>
                <a:tc>
                  <a:txBody>
                    <a:bodyPr/>
                    <a:lstStyle/>
                    <a:p>
                      <a:pPr marL="360045" indent="0" eaLnBrk="1" fontAlgn="auto" latinLnBrk="0" hangingPunct="1">
                        <a:lnSpc>
                          <a:spcPct val="100000"/>
                        </a:lnSpc>
                        <a:buNone/>
                      </a:pPr>
                      <a:r>
                        <a:rPr lang="en-US" altLang="zh-CN" sz="850">
                          <a:latin typeface="Nexa Light" panose="00000A00000000000000" pitchFamily="50" charset="0"/>
                          <a:cs typeface="Nexa Light" panose="00000A00000000000000" pitchFamily="50" charset="0"/>
                          <a:sym typeface="+mn-ea"/>
                        </a:rPr>
                        <a:t>AEC,VAD,AI Noise suppression</a:t>
                      </a:r>
                      <a:endParaRPr lang="en-US" altLang="zh-CN" sz="850">
                        <a:latin typeface="Nexa Light" panose="00000A00000000000000" pitchFamily="50" charset="0"/>
                        <a:cs typeface="Nexa Light" panose="00000A00000000000000" pitchFamily="50" charset="0"/>
                        <a:sym typeface="+mn-ea"/>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solidFill>
                      <a:schemeClr val="bg1"/>
                    </a:solidFill>
                  </a:tcPr>
                </a:tc>
                <a:tc>
                  <a:txBody>
                    <a:bodyPr/>
                    <a:lstStyle/>
                    <a:p>
                      <a:pPr marL="360045" algn="l" eaLnBrk="1" fontAlgn="auto" latinLnBrk="0" hangingPunct="1">
                        <a:lnSpc>
                          <a:spcPct val="100000"/>
                        </a:lnSpc>
                        <a:buClrTx/>
                        <a:buSzTx/>
                        <a:buFontTx/>
                        <a:buNone/>
                      </a:pPr>
                      <a:endParaRPr lang="en-US" altLang="zh-CN" sz="850">
                        <a:latin typeface="Nexa Light" panose="00000A00000000000000" pitchFamily="50" charset="0"/>
                        <a:cs typeface="Nexa Light" panose="00000A00000000000000" pitchFamily="50" charset="0"/>
                        <a:sym typeface="+mn-ea"/>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solidFill>
                      <a:schemeClr val="bg1"/>
                    </a:solidFill>
                  </a:tcPr>
                </a:tc>
              </a:tr>
              <a:tr h="337185">
                <a:tc>
                  <a:txBody>
                    <a:bodyPr/>
                    <a:lstStyle/>
                    <a:p>
                      <a:pPr marL="360045" indent="0" eaLnBrk="1" fontAlgn="auto" latinLnBrk="0" hangingPunct="1">
                        <a:lnSpc>
                          <a:spcPct val="150000"/>
                        </a:lnSpc>
                        <a:buNone/>
                      </a:pPr>
                      <a:r>
                        <a:rPr lang="en-US" altLang="zh-CN" sz="970" b="1">
                          <a:latin typeface="Nexa Bold" panose="00000A00000000000000" charset="0"/>
                          <a:cs typeface="Nexa Bold" panose="00000A00000000000000" charset="0"/>
                        </a:rPr>
                        <a:t>Extended mic</a:t>
                      </a:r>
                      <a:endParaRPr lang="en-US" altLang="zh-CN" sz="970" b="1">
                        <a:latin typeface="Nexa Bold" panose="00000A00000000000000" charset="0"/>
                        <a:cs typeface="Nexa Bold" panose="00000A00000000000000" charset="0"/>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solidFill>
                      <a:srgbClr val="E4E8E9"/>
                    </a:solidFill>
                  </a:tcPr>
                </a:tc>
                <a:tc>
                  <a:txBody>
                    <a:bodyPr/>
                    <a:lstStyle/>
                    <a:p>
                      <a:pPr marL="360045" indent="0" eaLnBrk="1" fontAlgn="auto" latinLnBrk="0" hangingPunct="1">
                        <a:lnSpc>
                          <a:spcPct val="100000"/>
                        </a:lnSpc>
                        <a:buNone/>
                      </a:pPr>
                      <a:r>
                        <a:rPr lang="en-US" altLang="zh-CN" sz="850">
                          <a:latin typeface="Nexa Light" panose="00000A00000000000000" pitchFamily="50" charset="0"/>
                          <a:cs typeface="Nexa Light" panose="00000A00000000000000" pitchFamily="50" charset="0"/>
                        </a:rPr>
                        <a:t>NA</a:t>
                      </a:r>
                      <a:endParaRPr lang="en-US" altLang="zh-CN" sz="850">
                        <a:latin typeface="Nexa Light" panose="00000A00000000000000" pitchFamily="50" charset="0"/>
                        <a:cs typeface="Nexa Light" panose="00000A00000000000000" pitchFamily="50" charset="0"/>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solidFill>
                      <a:srgbClr val="E4E8E9"/>
                    </a:solidFill>
                  </a:tcPr>
                </a:tc>
                <a:tc>
                  <a:txBody>
                    <a:bodyPr/>
                    <a:lstStyle/>
                    <a:p>
                      <a:pPr marL="360045" indent="0" eaLnBrk="1" fontAlgn="auto" latinLnBrk="0" hangingPunct="1">
                        <a:lnSpc>
                          <a:spcPct val="100000"/>
                        </a:lnSpc>
                        <a:buNone/>
                      </a:pPr>
                      <a:r>
                        <a:rPr lang="en-US" altLang="zh-CN" sz="850">
                          <a:latin typeface="Nexa Light" panose="00000A00000000000000" pitchFamily="50" charset="0"/>
                          <a:cs typeface="Nexa Light" panose="00000A00000000000000" pitchFamily="50" charset="0"/>
                          <a:sym typeface="+mn-ea"/>
                        </a:rPr>
                        <a:t>Wired</a:t>
                      </a:r>
                      <a:endParaRPr lang="en-US" altLang="zh-CN" sz="850">
                        <a:latin typeface="Nexa Light" panose="00000A00000000000000" pitchFamily="50" charset="0"/>
                        <a:cs typeface="Nexa Light" panose="00000A00000000000000" pitchFamily="50" charset="0"/>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solidFill>
                      <a:srgbClr val="E4E8E9"/>
                    </a:solidFill>
                  </a:tcPr>
                </a:tc>
                <a:tc>
                  <a:txBody>
                    <a:bodyPr/>
                    <a:lstStyle/>
                    <a:p>
                      <a:pPr marL="360045" indent="0" eaLnBrk="1" fontAlgn="auto" latinLnBrk="0" hangingPunct="1">
                        <a:lnSpc>
                          <a:spcPct val="100000"/>
                        </a:lnSpc>
                        <a:buNone/>
                      </a:pPr>
                      <a:r>
                        <a:rPr lang="en-US" altLang="zh-CN" sz="850">
                          <a:latin typeface="Nexa Light" panose="00000A00000000000000" pitchFamily="50" charset="0"/>
                          <a:cs typeface="Nexa Light" panose="00000A00000000000000" pitchFamily="50" charset="0"/>
                        </a:rPr>
                        <a:t>Wired</a:t>
                      </a:r>
                      <a:endParaRPr lang="en-US" altLang="zh-CN" sz="850">
                        <a:latin typeface="Nexa Light" panose="00000A00000000000000" pitchFamily="50" charset="0"/>
                        <a:cs typeface="Nexa Light" panose="00000A00000000000000" pitchFamily="50" charset="0"/>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solidFill>
                      <a:srgbClr val="E4E8E9"/>
                    </a:solidFill>
                  </a:tcPr>
                </a:tc>
                <a:tc>
                  <a:txBody>
                    <a:bodyPr/>
                    <a:lstStyle/>
                    <a:p>
                      <a:pPr marL="360045" indent="0" eaLnBrk="1" fontAlgn="auto" latinLnBrk="0" hangingPunct="1">
                        <a:lnSpc>
                          <a:spcPct val="100000"/>
                        </a:lnSpc>
                        <a:buNone/>
                      </a:pPr>
                      <a:r>
                        <a:rPr lang="en-US" altLang="zh-CN" sz="850">
                          <a:latin typeface="Nexa Light" panose="00000A00000000000000" pitchFamily="50" charset="0"/>
                          <a:cs typeface="Nexa Light" panose="00000A00000000000000" pitchFamily="50" charset="0"/>
                        </a:rPr>
                        <a:t>NA</a:t>
                      </a:r>
                      <a:endParaRPr lang="en-US" altLang="zh-CN" sz="850">
                        <a:latin typeface="Nexa Light" panose="00000A00000000000000" pitchFamily="50" charset="0"/>
                        <a:cs typeface="Nexa Light" panose="00000A00000000000000" pitchFamily="50" charset="0"/>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solidFill>
                      <a:srgbClr val="E4E8E9"/>
                    </a:solidFill>
                  </a:tcPr>
                </a:tc>
                <a:tc>
                  <a:txBody>
                    <a:bodyPr/>
                    <a:lstStyle/>
                    <a:p>
                      <a:pPr marL="360045" indent="0" eaLnBrk="1" fontAlgn="auto" latinLnBrk="0" hangingPunct="1">
                        <a:lnSpc>
                          <a:spcPct val="100000"/>
                        </a:lnSpc>
                        <a:buNone/>
                      </a:pPr>
                      <a:r>
                        <a:rPr lang="en-US" altLang="zh-CN" sz="850">
                          <a:latin typeface="Nexa Light" panose="00000A00000000000000" pitchFamily="50" charset="0"/>
                          <a:cs typeface="Nexa Light" panose="00000A00000000000000" pitchFamily="50" charset="0"/>
                        </a:rPr>
                        <a:t>NA</a:t>
                      </a:r>
                      <a:endParaRPr lang="en-US" altLang="zh-CN" sz="850">
                        <a:latin typeface="Nexa Light" panose="00000A00000000000000" pitchFamily="50" charset="0"/>
                        <a:cs typeface="Nexa Light" panose="00000A00000000000000" pitchFamily="50" charset="0"/>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solidFill>
                      <a:srgbClr val="E4E8E9"/>
                    </a:solidFill>
                  </a:tcPr>
                </a:tc>
                <a:tc>
                  <a:txBody>
                    <a:bodyPr/>
                    <a:lstStyle/>
                    <a:p>
                      <a:pPr marL="360045" algn="l" eaLnBrk="1" fontAlgn="auto" latinLnBrk="0" hangingPunct="1">
                        <a:lnSpc>
                          <a:spcPct val="100000"/>
                        </a:lnSpc>
                        <a:buClrTx/>
                        <a:buSzTx/>
                        <a:buFontTx/>
                        <a:buNone/>
                      </a:pPr>
                      <a:r>
                        <a:rPr lang="en-US" altLang="zh-CN" sz="850">
                          <a:latin typeface="Nexa Light" panose="00000A00000000000000" pitchFamily="50" charset="0"/>
                          <a:cs typeface="Nexa Light" panose="00000A00000000000000" pitchFamily="50" charset="0"/>
                          <a:sym typeface="+mn-ea"/>
                        </a:rPr>
                        <a:t>Wired</a:t>
                      </a:r>
                      <a:endParaRPr lang="en-US" altLang="zh-CN" sz="850">
                        <a:latin typeface="Nexa Light" panose="00000A00000000000000" pitchFamily="50" charset="0"/>
                        <a:cs typeface="Nexa Light" panose="00000A00000000000000" pitchFamily="50" charset="0"/>
                        <a:sym typeface="+mn-ea"/>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solidFill>
                      <a:srgbClr val="E4E8E9"/>
                    </a:solidFill>
                  </a:tcPr>
                </a:tc>
              </a:tr>
              <a:tr h="413385">
                <a:tc>
                  <a:txBody>
                    <a:bodyPr/>
                    <a:lstStyle/>
                    <a:p>
                      <a:pPr marL="360045" indent="0" eaLnBrk="1" fontAlgn="auto" latinLnBrk="0" hangingPunct="1">
                        <a:lnSpc>
                          <a:spcPct val="150000"/>
                        </a:lnSpc>
                        <a:buNone/>
                      </a:pPr>
                      <a:r>
                        <a:rPr lang="en-US" altLang="zh-CN" sz="970" b="1">
                          <a:latin typeface="Nexa Bold" panose="00000A00000000000000" charset="0"/>
                          <a:cs typeface="Nexa Bold" panose="00000A00000000000000" charset="0"/>
                        </a:rPr>
                        <a:t>Speaker</a:t>
                      </a:r>
                      <a:endParaRPr lang="en-US" altLang="zh-CN" sz="970" b="1">
                        <a:latin typeface="Nexa Bold" panose="00000A00000000000000" charset="0"/>
                        <a:cs typeface="Nexa Bold" panose="00000A00000000000000" charset="0"/>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noFill/>
                  </a:tcPr>
                </a:tc>
                <a:tc>
                  <a:txBody>
                    <a:bodyPr/>
                    <a:lstStyle/>
                    <a:p>
                      <a:pPr marL="360045" indent="0" eaLnBrk="1" fontAlgn="auto" latinLnBrk="0" hangingPunct="1">
                        <a:lnSpc>
                          <a:spcPct val="100000"/>
                        </a:lnSpc>
                        <a:buNone/>
                      </a:pPr>
                      <a:r>
                        <a:rPr lang="en-US" altLang="zh-CN" sz="850">
                          <a:latin typeface="Nexa Light" panose="00000A00000000000000" pitchFamily="50" charset="0"/>
                          <a:cs typeface="Nexa Light" panose="00000A00000000000000" pitchFamily="50" charset="0"/>
                        </a:rPr>
                        <a:t>1 speaker with </a:t>
                      </a:r>
                      <a:r>
                        <a:rPr lang="en-US" altLang="zh-CN" sz="850">
                          <a:solidFill>
                            <a:srgbClr val="FF0000"/>
                          </a:solidFill>
                          <a:latin typeface="Nexa Light" panose="00000A00000000000000" pitchFamily="50" charset="0"/>
                          <a:cs typeface="Nexa Light" panose="00000A00000000000000" pitchFamily="50" charset="0"/>
                        </a:rPr>
                        <a:t>11W</a:t>
                      </a:r>
                      <a:endParaRPr lang="en-US" altLang="zh-CN" sz="850">
                        <a:solidFill>
                          <a:srgbClr val="FF0000"/>
                        </a:solidFill>
                        <a:latin typeface="Nexa Light" panose="00000A00000000000000" pitchFamily="50" charset="0"/>
                        <a:cs typeface="Nexa Light" panose="00000A00000000000000" pitchFamily="50" charset="0"/>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noFill/>
                  </a:tcPr>
                </a:tc>
                <a:tc>
                  <a:txBody>
                    <a:bodyPr/>
                    <a:lstStyle/>
                    <a:p>
                      <a:pPr marL="360045" indent="0" eaLnBrk="1" fontAlgn="auto" latinLnBrk="0" hangingPunct="1">
                        <a:lnSpc>
                          <a:spcPct val="100000"/>
                        </a:lnSpc>
                        <a:buNone/>
                      </a:pPr>
                      <a:r>
                        <a:rPr lang="en-US" altLang="zh-CN" sz="850">
                          <a:solidFill>
                            <a:srgbClr val="FF0000"/>
                          </a:solidFill>
                          <a:latin typeface="Nexa Light" panose="00000A00000000000000" pitchFamily="50" charset="0"/>
                          <a:cs typeface="Nexa Light" panose="00000A00000000000000" pitchFamily="50" charset="0"/>
                        </a:rPr>
                        <a:t>2 speaker MAX 15W</a:t>
                      </a:r>
                      <a:endParaRPr lang="en-US" altLang="zh-CN" sz="850">
                        <a:solidFill>
                          <a:srgbClr val="FF0000"/>
                        </a:solidFill>
                        <a:latin typeface="Nexa Light" panose="00000A00000000000000" pitchFamily="50" charset="0"/>
                        <a:cs typeface="Nexa Light" panose="00000A00000000000000" pitchFamily="50" charset="0"/>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noFill/>
                  </a:tcPr>
                </a:tc>
                <a:tc>
                  <a:txBody>
                    <a:bodyPr/>
                    <a:lstStyle/>
                    <a:p>
                      <a:pPr marL="360045" indent="0" eaLnBrk="1" fontAlgn="auto" latinLnBrk="0" hangingPunct="1">
                        <a:lnSpc>
                          <a:spcPct val="100000"/>
                        </a:lnSpc>
                        <a:buNone/>
                      </a:pPr>
                      <a:r>
                        <a:rPr lang="en-US" altLang="zh-CN" sz="850">
                          <a:latin typeface="Nexa Light" panose="00000A00000000000000" pitchFamily="50" charset="0"/>
                          <a:cs typeface="Nexa Light" panose="00000A00000000000000" pitchFamily="50" charset="0"/>
                        </a:rPr>
                        <a:t>1 speaker</a:t>
                      </a:r>
                      <a:endParaRPr lang="en-US" altLang="zh-CN" sz="850">
                        <a:latin typeface="Nexa Light" panose="00000A00000000000000" pitchFamily="50" charset="0"/>
                        <a:cs typeface="Nexa Light" panose="00000A00000000000000" pitchFamily="50" charset="0"/>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noFill/>
                  </a:tcPr>
                </a:tc>
                <a:tc>
                  <a:txBody>
                    <a:bodyPr/>
                    <a:lstStyle/>
                    <a:p>
                      <a:pPr marL="360045" indent="0" eaLnBrk="1" fontAlgn="auto" latinLnBrk="0" hangingPunct="1">
                        <a:lnSpc>
                          <a:spcPct val="100000"/>
                        </a:lnSpc>
                        <a:buNone/>
                      </a:pPr>
                      <a:r>
                        <a:rPr lang="en-US" altLang="zh-CN" sz="850">
                          <a:solidFill>
                            <a:schemeClr val="tx1"/>
                          </a:solidFill>
                          <a:latin typeface="Nexa Light" panose="00000A00000000000000" pitchFamily="50" charset="0"/>
                          <a:cs typeface="Nexa Light" panose="00000A00000000000000" pitchFamily="50" charset="0"/>
                        </a:rPr>
                        <a:t>1 speaker with 8W</a:t>
                      </a:r>
                      <a:endParaRPr lang="en-US" altLang="zh-CN" sz="850">
                        <a:solidFill>
                          <a:schemeClr val="tx1"/>
                        </a:solidFill>
                        <a:latin typeface="Nexa Light" panose="00000A00000000000000" pitchFamily="50" charset="0"/>
                        <a:cs typeface="Nexa Light" panose="00000A00000000000000" pitchFamily="50" charset="0"/>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noFill/>
                  </a:tcPr>
                </a:tc>
                <a:tc>
                  <a:txBody>
                    <a:bodyPr/>
                    <a:lstStyle/>
                    <a:p>
                      <a:pPr marL="360045" indent="0" eaLnBrk="1" fontAlgn="auto" latinLnBrk="0" hangingPunct="1">
                        <a:lnSpc>
                          <a:spcPct val="100000"/>
                        </a:lnSpc>
                        <a:buNone/>
                      </a:pPr>
                      <a:r>
                        <a:rPr lang="en-US" altLang="zh-CN" sz="850">
                          <a:solidFill>
                            <a:schemeClr val="tx1"/>
                          </a:solidFill>
                          <a:latin typeface="Nexa Light" panose="00000A00000000000000" pitchFamily="50" charset="0"/>
                          <a:cs typeface="Nexa Light" panose="00000A00000000000000" pitchFamily="50" charset="0"/>
                        </a:rPr>
                        <a:t>1 speaker with 8W</a:t>
                      </a:r>
                      <a:endParaRPr lang="en-US" altLang="zh-CN" sz="850">
                        <a:solidFill>
                          <a:schemeClr val="tx1"/>
                        </a:solidFill>
                        <a:latin typeface="Nexa Light" panose="00000A00000000000000" pitchFamily="50" charset="0"/>
                        <a:cs typeface="Nexa Light" panose="00000A00000000000000" pitchFamily="50" charset="0"/>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noFill/>
                  </a:tcPr>
                </a:tc>
                <a:tc>
                  <a:txBody>
                    <a:bodyPr/>
                    <a:lstStyle/>
                    <a:p>
                      <a:pPr marL="360045" algn="l" eaLnBrk="1" fontAlgn="auto" latinLnBrk="0" hangingPunct="1">
                        <a:lnSpc>
                          <a:spcPct val="100000"/>
                        </a:lnSpc>
                        <a:buClrTx/>
                        <a:buSzTx/>
                        <a:buFontTx/>
                        <a:buNone/>
                      </a:pPr>
                      <a:r>
                        <a:rPr lang="en-US" altLang="zh-CN" sz="850">
                          <a:latin typeface="Nexa Light" panose="00000A00000000000000" pitchFamily="50" charset="0"/>
                          <a:cs typeface="Nexa Light" panose="00000A00000000000000" pitchFamily="50" charset="0"/>
                        </a:rPr>
                        <a:t>2 speaker with 10W</a:t>
                      </a:r>
                      <a:endParaRPr lang="en-US" altLang="zh-CN" sz="850">
                        <a:latin typeface="Nexa Light" panose="00000A00000000000000" pitchFamily="50" charset="0"/>
                        <a:cs typeface="Nexa Light" panose="00000A00000000000000" pitchFamily="50" charset="0"/>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noFill/>
                  </a:tcPr>
                </a:tc>
              </a:tr>
              <a:tr h="344170">
                <a:tc>
                  <a:txBody>
                    <a:bodyPr/>
                    <a:lstStyle/>
                    <a:p>
                      <a:pPr marL="360045" indent="0" eaLnBrk="1" fontAlgn="auto" latinLnBrk="0" hangingPunct="1">
                        <a:lnSpc>
                          <a:spcPct val="150000"/>
                        </a:lnSpc>
                        <a:buNone/>
                      </a:pPr>
                      <a:r>
                        <a:rPr lang="en-US" altLang="zh-CN" sz="970" b="1">
                          <a:latin typeface="Nexa Bold" panose="00000A00000000000000" charset="0"/>
                          <a:cs typeface="Nexa Bold" panose="00000A00000000000000" charset="0"/>
                        </a:rPr>
                        <a:t>Platform</a:t>
                      </a:r>
                      <a:endParaRPr lang="en-US" altLang="zh-CN" sz="970" b="1">
                        <a:latin typeface="Nexa Bold" panose="00000A00000000000000" charset="0"/>
                        <a:cs typeface="Nexa Bold" panose="00000A00000000000000" charset="0"/>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noFill/>
                  </a:tcPr>
                </a:tc>
                <a:tc>
                  <a:txBody>
                    <a:bodyPr/>
                    <a:lstStyle/>
                    <a:p>
                      <a:pPr marL="360045" indent="0" eaLnBrk="1" fontAlgn="auto" latinLnBrk="0" hangingPunct="1">
                        <a:lnSpc>
                          <a:spcPct val="100000"/>
                        </a:lnSpc>
                        <a:buNone/>
                      </a:pPr>
                      <a:r>
                        <a:rPr lang="en-US" altLang="zh-CN" sz="850">
                          <a:solidFill>
                            <a:schemeClr val="tx1"/>
                          </a:solidFill>
                          <a:latin typeface="Nexa Light" panose="00000A00000000000000" pitchFamily="50" charset="0"/>
                          <a:cs typeface="Nexa Light" panose="00000A00000000000000" pitchFamily="50" charset="0"/>
                        </a:rPr>
                        <a:t>USB Mode</a:t>
                      </a:r>
                      <a:endParaRPr lang="en-US" altLang="zh-CN" sz="850">
                        <a:solidFill>
                          <a:schemeClr val="tx1"/>
                        </a:solidFill>
                        <a:latin typeface="Nexa Light" panose="00000A00000000000000" pitchFamily="50" charset="0"/>
                        <a:cs typeface="Nexa Light" panose="00000A00000000000000" pitchFamily="50" charset="0"/>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noFill/>
                  </a:tcPr>
                </a:tc>
                <a:tc>
                  <a:txBody>
                    <a:bodyPr/>
                    <a:lstStyle/>
                    <a:p>
                      <a:pPr marL="360045" indent="0" eaLnBrk="1" fontAlgn="auto" latinLnBrk="0" hangingPunct="1">
                        <a:lnSpc>
                          <a:spcPct val="100000"/>
                        </a:lnSpc>
                        <a:buNone/>
                      </a:pPr>
                      <a:r>
                        <a:rPr lang="en-US" altLang="zh-CN" sz="850">
                          <a:solidFill>
                            <a:schemeClr val="tx1"/>
                          </a:solidFill>
                          <a:latin typeface="Nexa Light" panose="00000A00000000000000" pitchFamily="50" charset="0"/>
                          <a:cs typeface="Nexa Light" panose="00000A00000000000000" pitchFamily="50" charset="0"/>
                          <a:sym typeface="+mn-ea"/>
                        </a:rPr>
                        <a:t>USB Mode</a:t>
                      </a:r>
                      <a:endParaRPr lang="en-US" altLang="zh-CN" sz="850">
                        <a:solidFill>
                          <a:schemeClr val="tx1"/>
                        </a:solidFill>
                        <a:latin typeface="Nexa Light" panose="00000A00000000000000" pitchFamily="50" charset="0"/>
                        <a:cs typeface="Nexa Light" panose="00000A00000000000000" pitchFamily="50" charset="0"/>
                        <a:sym typeface="+mn-ea"/>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noFill/>
                  </a:tcPr>
                </a:tc>
                <a:tc>
                  <a:txBody>
                    <a:bodyPr/>
                    <a:lstStyle/>
                    <a:p>
                      <a:pPr marL="360045" indent="0" eaLnBrk="1" fontAlgn="auto" latinLnBrk="0" hangingPunct="1">
                        <a:lnSpc>
                          <a:spcPct val="100000"/>
                        </a:lnSpc>
                        <a:buNone/>
                      </a:pPr>
                      <a:r>
                        <a:rPr lang="en-US" altLang="zh-CN" sz="850">
                          <a:solidFill>
                            <a:schemeClr val="tx1"/>
                          </a:solidFill>
                          <a:latin typeface="Nexa Light" panose="00000A00000000000000" pitchFamily="50" charset="0"/>
                          <a:cs typeface="Nexa Light" panose="00000A00000000000000" pitchFamily="50" charset="0"/>
                          <a:sym typeface="+mn-ea"/>
                        </a:rPr>
                        <a:t>USB Mode</a:t>
                      </a:r>
                      <a:endParaRPr lang="en-US" altLang="zh-CN" sz="850">
                        <a:solidFill>
                          <a:schemeClr val="tx1"/>
                        </a:solidFill>
                        <a:latin typeface="Nexa Light" panose="00000A00000000000000" pitchFamily="50" charset="0"/>
                        <a:cs typeface="Nexa Light" panose="00000A00000000000000" pitchFamily="50" charset="0"/>
                        <a:sym typeface="+mn-ea"/>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noFill/>
                  </a:tcPr>
                </a:tc>
                <a:tc>
                  <a:txBody>
                    <a:bodyPr/>
                    <a:lstStyle/>
                    <a:p>
                      <a:pPr marL="360045" indent="0" eaLnBrk="1" fontAlgn="auto" latinLnBrk="0" hangingPunct="1">
                        <a:lnSpc>
                          <a:spcPct val="100000"/>
                        </a:lnSpc>
                        <a:buNone/>
                      </a:pPr>
                      <a:r>
                        <a:rPr lang="en-US" altLang="zh-CN" sz="850">
                          <a:solidFill>
                            <a:schemeClr val="tx1"/>
                          </a:solidFill>
                          <a:latin typeface="Nexa Light" panose="00000A00000000000000" pitchFamily="50" charset="0"/>
                          <a:cs typeface="Nexa Light" panose="00000A00000000000000" pitchFamily="50" charset="0"/>
                          <a:sym typeface="+mn-ea"/>
                        </a:rPr>
                        <a:t>Logitech CollabOS</a:t>
                      </a:r>
                      <a:endParaRPr lang="en-US" altLang="zh-CN" sz="850">
                        <a:solidFill>
                          <a:schemeClr val="tx1"/>
                        </a:solidFill>
                        <a:latin typeface="Nexa Light" panose="00000A00000000000000" pitchFamily="50" charset="0"/>
                        <a:cs typeface="Nexa Light" panose="00000A00000000000000" pitchFamily="50" charset="0"/>
                        <a:sym typeface="+mn-ea"/>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noFill/>
                  </a:tcPr>
                </a:tc>
                <a:tc>
                  <a:txBody>
                    <a:bodyPr/>
                    <a:lstStyle/>
                    <a:p>
                      <a:pPr marL="360045" indent="0" eaLnBrk="1" fontAlgn="auto" latinLnBrk="0" hangingPunct="1">
                        <a:lnSpc>
                          <a:spcPct val="100000"/>
                        </a:lnSpc>
                        <a:buNone/>
                      </a:pPr>
                      <a:r>
                        <a:rPr lang="en-US" altLang="zh-CN" sz="850">
                          <a:solidFill>
                            <a:schemeClr val="tx1"/>
                          </a:solidFill>
                          <a:latin typeface="Nexa Light" panose="00000A00000000000000" pitchFamily="50" charset="0"/>
                          <a:cs typeface="Nexa Light" panose="00000A00000000000000" pitchFamily="50" charset="0"/>
                        </a:rPr>
                        <a:t>Logitech CollabOS</a:t>
                      </a:r>
                      <a:endParaRPr lang="en-US" altLang="zh-CN" sz="850">
                        <a:solidFill>
                          <a:schemeClr val="tx1"/>
                        </a:solidFill>
                        <a:latin typeface="Nexa Light" panose="00000A00000000000000" pitchFamily="50" charset="0"/>
                        <a:cs typeface="Nexa Light" panose="00000A00000000000000" pitchFamily="50" charset="0"/>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noFill/>
                  </a:tcPr>
                </a:tc>
                <a:tc>
                  <a:txBody>
                    <a:bodyPr/>
                    <a:lstStyle/>
                    <a:p>
                      <a:pPr marL="360045" algn="l" eaLnBrk="1" fontAlgn="auto" latinLnBrk="0" hangingPunct="1">
                        <a:lnSpc>
                          <a:spcPct val="100000"/>
                        </a:lnSpc>
                        <a:buClrTx/>
                        <a:buSzTx/>
                        <a:buFontTx/>
                        <a:buNone/>
                      </a:pPr>
                      <a:r>
                        <a:rPr lang="en-US" altLang="zh-CN" sz="850">
                          <a:solidFill>
                            <a:schemeClr val="tx1"/>
                          </a:solidFill>
                          <a:latin typeface="Nexa Light" panose="00000A00000000000000" pitchFamily="50" charset="0"/>
                          <a:cs typeface="Nexa Light" panose="00000A00000000000000" pitchFamily="50" charset="0"/>
                          <a:sym typeface="+mn-ea"/>
                        </a:rPr>
                        <a:t>USB Mode</a:t>
                      </a:r>
                      <a:endParaRPr lang="en-US" altLang="zh-CN" sz="850">
                        <a:latin typeface="Nexa Light" panose="00000A00000000000000" pitchFamily="50" charset="0"/>
                        <a:cs typeface="Nexa Light" panose="00000A00000000000000" pitchFamily="50" charset="0"/>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noFill/>
                  </a:tcPr>
                </a:tc>
              </a:tr>
              <a:tr h="329565">
                <a:tc>
                  <a:txBody>
                    <a:bodyPr/>
                    <a:lstStyle/>
                    <a:p>
                      <a:pPr marL="360045" indent="0" eaLnBrk="1" fontAlgn="auto" latinLnBrk="0" hangingPunct="1">
                        <a:lnSpc>
                          <a:spcPct val="150000"/>
                        </a:lnSpc>
                        <a:buNone/>
                      </a:pPr>
                      <a:r>
                        <a:rPr lang="en-US" altLang="zh-CN" sz="970" b="1">
                          <a:latin typeface="Nexa Bold" panose="00000A00000000000000" charset="0"/>
                          <a:cs typeface="Nexa Bold" panose="00000A00000000000000" charset="0"/>
                        </a:rPr>
                        <a:t>Network </a:t>
                      </a:r>
                      <a:endParaRPr lang="en-US" altLang="zh-CN" sz="970" b="1">
                        <a:latin typeface="Nexa Bold" panose="00000A00000000000000" charset="0"/>
                        <a:cs typeface="Nexa Bold" panose="00000A00000000000000" charset="0"/>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noFill/>
                  </a:tcPr>
                </a:tc>
                <a:tc>
                  <a:txBody>
                    <a:bodyPr/>
                    <a:lstStyle/>
                    <a:p>
                      <a:pPr marL="360045" algn="l" eaLnBrk="1" fontAlgn="auto" latinLnBrk="0" hangingPunct="1">
                        <a:lnSpc>
                          <a:spcPct val="100000"/>
                        </a:lnSpc>
                        <a:buClrTx/>
                        <a:buSzTx/>
                        <a:buFontTx/>
                        <a:buNone/>
                      </a:pPr>
                      <a:r>
                        <a:rPr lang="en-US" altLang="zh-CN" sz="850">
                          <a:latin typeface="Nexa Light" panose="00000A00000000000000" pitchFamily="50" charset="0"/>
                          <a:cs typeface="Nexa Light" panose="00000A00000000000000" pitchFamily="50" charset="0"/>
                        </a:rPr>
                        <a:t>NA</a:t>
                      </a:r>
                      <a:endParaRPr lang="en-US" altLang="zh-CN" sz="850">
                        <a:latin typeface="Nexa Light" panose="00000A00000000000000" pitchFamily="50" charset="0"/>
                        <a:cs typeface="Nexa Light" panose="00000A00000000000000" pitchFamily="50" charset="0"/>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noFill/>
                  </a:tcPr>
                </a:tc>
                <a:tc>
                  <a:txBody>
                    <a:bodyPr/>
                    <a:lstStyle/>
                    <a:p>
                      <a:pPr marL="360045" indent="0" eaLnBrk="1" fontAlgn="auto" latinLnBrk="0" hangingPunct="1">
                        <a:lnSpc>
                          <a:spcPct val="100000"/>
                        </a:lnSpc>
                        <a:buNone/>
                      </a:pPr>
                      <a:r>
                        <a:rPr lang="en-US" altLang="zh-CN" sz="850">
                          <a:latin typeface="Nexa Light" panose="00000A00000000000000" pitchFamily="50" charset="0"/>
                          <a:cs typeface="Nexa Light" panose="00000A00000000000000" pitchFamily="50" charset="0"/>
                          <a:sym typeface="+mn-ea"/>
                        </a:rPr>
                        <a:t>NA</a:t>
                      </a:r>
                      <a:endParaRPr lang="en-US" altLang="zh-CN" sz="850">
                        <a:latin typeface="Nexa Light" panose="00000A00000000000000" pitchFamily="50" charset="0"/>
                        <a:cs typeface="Nexa Light" panose="00000A00000000000000" pitchFamily="50" charset="0"/>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noFill/>
                  </a:tcPr>
                </a:tc>
                <a:tc>
                  <a:txBody>
                    <a:bodyPr/>
                    <a:lstStyle/>
                    <a:p>
                      <a:pPr marL="360045" indent="0" eaLnBrk="1" fontAlgn="auto" latinLnBrk="0" hangingPunct="1">
                        <a:lnSpc>
                          <a:spcPct val="100000"/>
                        </a:lnSpc>
                        <a:buNone/>
                      </a:pPr>
                      <a:r>
                        <a:rPr lang="en-US" altLang="zh-CN" sz="850">
                          <a:latin typeface="Nexa Light" panose="00000A00000000000000" pitchFamily="50" charset="0"/>
                          <a:cs typeface="Nexa Light" panose="00000A00000000000000" pitchFamily="50" charset="0"/>
                        </a:rPr>
                        <a:t>NA</a:t>
                      </a:r>
                      <a:endParaRPr lang="en-US" altLang="zh-CN" sz="850">
                        <a:latin typeface="Nexa Light" panose="00000A00000000000000" pitchFamily="50" charset="0"/>
                        <a:cs typeface="Nexa Light" panose="00000A00000000000000" pitchFamily="50" charset="0"/>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noFill/>
                  </a:tcPr>
                </a:tc>
                <a:tc>
                  <a:txBody>
                    <a:bodyPr/>
                    <a:lstStyle/>
                    <a:p>
                      <a:pPr marL="360045" indent="0" eaLnBrk="1" fontAlgn="auto" latinLnBrk="0" hangingPunct="1">
                        <a:lnSpc>
                          <a:spcPct val="100000"/>
                        </a:lnSpc>
                        <a:buNone/>
                      </a:pPr>
                      <a:r>
                        <a:rPr lang="en-US" altLang="zh-CN" sz="850">
                          <a:solidFill>
                            <a:schemeClr val="tx1"/>
                          </a:solidFill>
                          <a:latin typeface="Nexa Light" panose="00000A00000000000000" pitchFamily="50" charset="0"/>
                          <a:cs typeface="Nexa Light" panose="00000A00000000000000" pitchFamily="50" charset="0"/>
                        </a:rPr>
                        <a:t>Wired or Wireless connection</a:t>
                      </a:r>
                      <a:endParaRPr lang="en-US" altLang="zh-CN" sz="850">
                        <a:solidFill>
                          <a:schemeClr val="tx1"/>
                        </a:solidFill>
                        <a:latin typeface="Nexa Light" panose="00000A00000000000000" pitchFamily="50" charset="0"/>
                        <a:cs typeface="Nexa Light" panose="00000A00000000000000" pitchFamily="50" charset="0"/>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noFill/>
                  </a:tcPr>
                </a:tc>
                <a:tc>
                  <a:txBody>
                    <a:bodyPr/>
                    <a:lstStyle/>
                    <a:p>
                      <a:pPr marL="360045" indent="0" eaLnBrk="1" fontAlgn="auto" latinLnBrk="0" hangingPunct="1">
                        <a:lnSpc>
                          <a:spcPct val="100000"/>
                        </a:lnSpc>
                        <a:buNone/>
                      </a:pPr>
                      <a:r>
                        <a:rPr lang="en-US" altLang="zh-CN" sz="850">
                          <a:solidFill>
                            <a:schemeClr val="tx1"/>
                          </a:solidFill>
                          <a:latin typeface="Nexa Light" panose="00000A00000000000000" pitchFamily="50" charset="0"/>
                          <a:cs typeface="Nexa Light" panose="00000A00000000000000" pitchFamily="50" charset="0"/>
                          <a:sym typeface="+mn-ea"/>
                        </a:rPr>
                        <a:t>Wired or Wireless connection</a:t>
                      </a:r>
                      <a:endParaRPr lang="en-US" altLang="zh-CN" sz="850">
                        <a:solidFill>
                          <a:schemeClr val="tx1"/>
                        </a:solidFill>
                        <a:latin typeface="Nexa Light" panose="00000A00000000000000" pitchFamily="50" charset="0"/>
                        <a:cs typeface="Nexa Light" panose="00000A00000000000000" pitchFamily="50" charset="0"/>
                        <a:sym typeface="+mn-ea"/>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noFill/>
                  </a:tcPr>
                </a:tc>
                <a:tc>
                  <a:txBody>
                    <a:bodyPr/>
                    <a:lstStyle/>
                    <a:p>
                      <a:pPr marL="360045" algn="l" eaLnBrk="1" fontAlgn="auto" latinLnBrk="0" hangingPunct="1">
                        <a:lnSpc>
                          <a:spcPct val="100000"/>
                        </a:lnSpc>
                        <a:buClrTx/>
                        <a:buSzTx/>
                        <a:buFontTx/>
                        <a:buNone/>
                      </a:pPr>
                      <a:r>
                        <a:rPr lang="en-US" altLang="zh-CN" sz="850">
                          <a:latin typeface="Nexa Light" panose="00000A00000000000000" pitchFamily="50" charset="0"/>
                          <a:cs typeface="Nexa Light" panose="00000A00000000000000" pitchFamily="50" charset="0"/>
                          <a:sym typeface="+mn-ea"/>
                        </a:rPr>
                        <a:t>NA</a:t>
                      </a:r>
                      <a:endParaRPr lang="en-US" altLang="zh-CN" sz="850">
                        <a:latin typeface="Nexa Light" panose="00000A00000000000000" pitchFamily="50" charset="0"/>
                        <a:cs typeface="Nexa Light" panose="00000A00000000000000" pitchFamily="50" charset="0"/>
                        <a:sym typeface="+mn-ea"/>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noFill/>
                  </a:tcPr>
                </a:tc>
              </a:tr>
              <a:tr h="344170">
                <a:tc>
                  <a:txBody>
                    <a:bodyPr/>
                    <a:lstStyle/>
                    <a:p>
                      <a:pPr marL="360045" indent="0" eaLnBrk="1" fontAlgn="auto" latinLnBrk="0" hangingPunct="1">
                        <a:lnSpc>
                          <a:spcPct val="150000"/>
                        </a:lnSpc>
                        <a:buNone/>
                      </a:pPr>
                      <a:r>
                        <a:rPr lang="en-US" altLang="zh-CN" sz="970" b="1">
                          <a:latin typeface="Nexa Bold" panose="00000A00000000000000" charset="0"/>
                          <a:cs typeface="Nexa Bold" panose="00000A00000000000000" charset="0"/>
                        </a:rPr>
                        <a:t>Wanrrty</a:t>
                      </a:r>
                      <a:endParaRPr lang="en-US" altLang="zh-CN" sz="970" b="1">
                        <a:latin typeface="Nexa Bold" panose="00000A00000000000000" charset="0"/>
                        <a:cs typeface="Nexa Bold" panose="00000A00000000000000" charset="0"/>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solidFill>
                      <a:srgbClr val="E4E8E9"/>
                    </a:solidFill>
                  </a:tcPr>
                </a:tc>
                <a:tc>
                  <a:txBody>
                    <a:bodyPr/>
                    <a:lstStyle/>
                    <a:p>
                      <a:pPr marL="360045" indent="0" eaLnBrk="1" fontAlgn="auto" latinLnBrk="0" hangingPunct="1">
                        <a:lnSpc>
                          <a:spcPct val="100000"/>
                        </a:lnSpc>
                        <a:buNone/>
                      </a:pPr>
                      <a:r>
                        <a:rPr lang="en-US" altLang="zh-CN" sz="850">
                          <a:solidFill>
                            <a:srgbClr val="FF0000"/>
                          </a:solidFill>
                          <a:latin typeface="Nexa Light" panose="00000A00000000000000" pitchFamily="50" charset="0"/>
                          <a:cs typeface="Nexa Light" panose="00000A00000000000000" pitchFamily="50" charset="0"/>
                        </a:rPr>
                        <a:t>3 years</a:t>
                      </a:r>
                      <a:endParaRPr lang="en-US" altLang="zh-CN" sz="850">
                        <a:solidFill>
                          <a:srgbClr val="FF0000"/>
                        </a:solidFill>
                        <a:latin typeface="Nexa Light" panose="00000A00000000000000" pitchFamily="50" charset="0"/>
                        <a:cs typeface="Nexa Light" panose="00000A00000000000000" pitchFamily="50" charset="0"/>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solidFill>
                      <a:srgbClr val="E4E8E9"/>
                    </a:solidFill>
                  </a:tcPr>
                </a:tc>
                <a:tc>
                  <a:txBody>
                    <a:bodyPr/>
                    <a:lstStyle/>
                    <a:p>
                      <a:pPr marL="360045" indent="0" eaLnBrk="1" fontAlgn="auto" latinLnBrk="0" hangingPunct="1">
                        <a:lnSpc>
                          <a:spcPct val="100000"/>
                        </a:lnSpc>
                        <a:buNone/>
                      </a:pPr>
                      <a:r>
                        <a:rPr lang="en-US" altLang="zh-CN" sz="850">
                          <a:solidFill>
                            <a:srgbClr val="FF0000"/>
                          </a:solidFill>
                          <a:latin typeface="Nexa Light" panose="00000A00000000000000" pitchFamily="50" charset="0"/>
                          <a:cs typeface="Nexa Light" panose="00000A00000000000000" pitchFamily="50" charset="0"/>
                          <a:sym typeface="+mn-ea"/>
                        </a:rPr>
                        <a:t>3 years</a:t>
                      </a:r>
                      <a:endParaRPr lang="en-US" altLang="zh-CN" sz="850">
                        <a:latin typeface="Nexa Light" panose="00000A00000000000000" pitchFamily="50" charset="0"/>
                        <a:cs typeface="Nexa Light" panose="00000A00000000000000" pitchFamily="50" charset="0"/>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solidFill>
                      <a:srgbClr val="E4E8E9"/>
                    </a:solidFill>
                  </a:tcPr>
                </a:tc>
                <a:tc>
                  <a:txBody>
                    <a:bodyPr/>
                    <a:lstStyle/>
                    <a:p>
                      <a:pPr marL="360045" indent="0" eaLnBrk="1" fontAlgn="auto" latinLnBrk="0" hangingPunct="1">
                        <a:lnSpc>
                          <a:spcPct val="100000"/>
                        </a:lnSpc>
                        <a:buNone/>
                      </a:pPr>
                      <a:r>
                        <a:rPr lang="en-US" altLang="zh-CN" sz="850">
                          <a:latin typeface="Nexa Light" panose="00000A00000000000000" pitchFamily="50" charset="0"/>
                          <a:cs typeface="Nexa Light" panose="00000A00000000000000" pitchFamily="50" charset="0"/>
                        </a:rPr>
                        <a:t>2 years</a:t>
                      </a:r>
                      <a:endParaRPr lang="en-US" altLang="zh-CN" sz="850">
                        <a:latin typeface="Nexa Light" panose="00000A00000000000000" pitchFamily="50" charset="0"/>
                        <a:cs typeface="Nexa Light" panose="00000A00000000000000" pitchFamily="50" charset="0"/>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solidFill>
                      <a:srgbClr val="E4E8E9"/>
                    </a:solidFill>
                  </a:tcPr>
                </a:tc>
                <a:tc>
                  <a:txBody>
                    <a:bodyPr/>
                    <a:lstStyle/>
                    <a:p>
                      <a:pPr marL="360045" indent="0" eaLnBrk="1" fontAlgn="auto" latinLnBrk="0" hangingPunct="1">
                        <a:lnSpc>
                          <a:spcPct val="100000"/>
                        </a:lnSpc>
                        <a:buNone/>
                      </a:pPr>
                      <a:r>
                        <a:rPr lang="en-US" altLang="zh-CN" sz="850">
                          <a:latin typeface="Nexa Light" panose="00000A00000000000000" pitchFamily="50" charset="0"/>
                          <a:cs typeface="Nexa Light" panose="00000A00000000000000" pitchFamily="50" charset="0"/>
                        </a:rPr>
                        <a:t>2 years</a:t>
                      </a:r>
                      <a:endParaRPr lang="en-US" altLang="zh-CN" sz="850">
                        <a:latin typeface="Nexa Light" panose="00000A00000000000000" pitchFamily="50" charset="0"/>
                        <a:cs typeface="Nexa Light" panose="00000A00000000000000" pitchFamily="50" charset="0"/>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solidFill>
                      <a:srgbClr val="E4E8E9"/>
                    </a:solidFill>
                  </a:tcPr>
                </a:tc>
                <a:tc>
                  <a:txBody>
                    <a:bodyPr/>
                    <a:lstStyle/>
                    <a:p>
                      <a:pPr marL="360045" indent="0" eaLnBrk="1" fontAlgn="auto" latinLnBrk="0" hangingPunct="1">
                        <a:lnSpc>
                          <a:spcPct val="100000"/>
                        </a:lnSpc>
                        <a:buNone/>
                      </a:pPr>
                      <a:r>
                        <a:rPr lang="en-US" altLang="zh-CN" sz="850">
                          <a:latin typeface="Nexa Light" panose="00000A00000000000000" pitchFamily="50" charset="0"/>
                          <a:cs typeface="Nexa Light" panose="00000A00000000000000" pitchFamily="50" charset="0"/>
                        </a:rPr>
                        <a:t>2 years</a:t>
                      </a:r>
                      <a:endParaRPr lang="en-US" altLang="zh-CN" sz="850">
                        <a:latin typeface="Nexa Light" panose="00000A00000000000000" pitchFamily="50" charset="0"/>
                        <a:cs typeface="Nexa Light" panose="00000A00000000000000" pitchFamily="50" charset="0"/>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solidFill>
                      <a:srgbClr val="E4E8E9"/>
                    </a:solidFill>
                  </a:tcPr>
                </a:tc>
                <a:tc>
                  <a:txBody>
                    <a:bodyPr/>
                    <a:lstStyle/>
                    <a:p>
                      <a:pPr marL="360045" algn="l" eaLnBrk="1" fontAlgn="auto" latinLnBrk="0" hangingPunct="1">
                        <a:lnSpc>
                          <a:spcPct val="100000"/>
                        </a:lnSpc>
                        <a:buClrTx/>
                        <a:buSzTx/>
                        <a:buFontTx/>
                        <a:buNone/>
                      </a:pPr>
                      <a:r>
                        <a:rPr lang="en-US" altLang="zh-CN" sz="850">
                          <a:latin typeface="Nexa Light" panose="00000A00000000000000" pitchFamily="50" charset="0"/>
                          <a:cs typeface="Nexa Light" panose="00000A00000000000000" pitchFamily="50" charset="0"/>
                          <a:sym typeface="+mn-ea"/>
                        </a:rPr>
                        <a:t>2 years</a:t>
                      </a:r>
                      <a:endParaRPr lang="en-US" altLang="zh-CN" sz="850">
                        <a:latin typeface="Nexa Light" panose="00000A00000000000000" pitchFamily="50" charset="0"/>
                        <a:cs typeface="Nexa Light" panose="00000A00000000000000" pitchFamily="50" charset="0"/>
                      </a:endParaRPr>
                    </a:p>
                  </a:txBody>
                  <a:tcPr marL="55449" marR="55449" marT="27724" marB="27724" anchor="ctr">
                    <a:lnL w="12700">
                      <a:solidFill>
                        <a:schemeClr val="accent5">
                          <a:lumMod val="20000"/>
                          <a:lumOff val="80000"/>
                        </a:schemeClr>
                      </a:solidFill>
                      <a:prstDash val="solid"/>
                    </a:lnL>
                    <a:lnR w="12700">
                      <a:solidFill>
                        <a:schemeClr val="accent5">
                          <a:lumMod val="20000"/>
                          <a:lumOff val="80000"/>
                        </a:schemeClr>
                      </a:solidFill>
                      <a:prstDash val="solid"/>
                    </a:lnR>
                    <a:lnT w="12700">
                      <a:solidFill>
                        <a:schemeClr val="accent5">
                          <a:lumMod val="20000"/>
                          <a:lumOff val="80000"/>
                        </a:schemeClr>
                      </a:solidFill>
                      <a:prstDash val="solid"/>
                    </a:lnT>
                    <a:lnB w="12700">
                      <a:solidFill>
                        <a:schemeClr val="accent5">
                          <a:lumMod val="20000"/>
                          <a:lumOff val="80000"/>
                        </a:schemeClr>
                      </a:solidFill>
                      <a:prstDash val="solid"/>
                    </a:lnB>
                    <a:solidFill>
                      <a:srgbClr val="E4E8E9"/>
                    </a:solidFill>
                  </a:tcPr>
                </a:tc>
              </a:tr>
            </a:tbl>
          </a:graphicData>
        </a:graphic>
      </p:graphicFrame>
      <p:pic>
        <p:nvPicPr>
          <p:cNvPr id="150" name="图片 149"/>
          <p:cNvPicPr>
            <a:picLocks noChangeAspect="1"/>
          </p:cNvPicPr>
          <p:nvPr>
            <p:custDataLst>
              <p:tags r:id="rId2"/>
            </p:custDataLst>
          </p:nvPr>
        </p:nvPicPr>
        <p:blipFill>
          <a:blip r:embed="rId3" cstate="print">
            <a:extLst>
              <a:ext uri="{28A0092B-C50C-407E-A947-70E740481C1C}">
                <a14:useLocalDpi xmlns:a14="http://schemas.microsoft.com/office/drawing/2010/main" val="0"/>
              </a:ext>
            </a:extLst>
          </a:blip>
          <a:srcRect t="33319" b="34205"/>
          <a:stretch>
            <a:fillRect/>
          </a:stretch>
        </p:blipFill>
        <p:spPr>
          <a:xfrm>
            <a:off x="5276897" y="960266"/>
            <a:ext cx="1293817" cy="367352"/>
          </a:xfrm>
          <a:prstGeom prst="rect">
            <a:avLst/>
          </a:prstGeom>
        </p:spPr>
      </p:pic>
      <p:pic>
        <p:nvPicPr>
          <p:cNvPr id="1026" name="Picture 2" descr="MeetUp 2"/>
          <p:cNvPicPr>
            <a:picLocks noChangeAspect="1" noChangeArrowheads="1"/>
          </p:cNvPicPr>
          <p:nvPr>
            <p:custDataLst>
              <p:tags r:id="rId4"/>
            </p:custDataLst>
          </p:nvPr>
        </p:nvPicPr>
        <p:blipFill>
          <a:blip r:embed="rId5" cstate="print">
            <a:extLst>
              <a:ext uri="{28A0092B-C50C-407E-A947-70E740481C1C}">
                <a14:useLocalDpi xmlns:a14="http://schemas.microsoft.com/office/drawing/2010/main" val="0"/>
              </a:ext>
            </a:extLst>
          </a:blip>
          <a:srcRect t="36257" b="33918"/>
          <a:stretch>
            <a:fillRect/>
          </a:stretch>
        </p:blipFill>
        <p:spPr bwMode="auto">
          <a:xfrm>
            <a:off x="6891858" y="975284"/>
            <a:ext cx="1405871" cy="360420"/>
          </a:xfrm>
          <a:prstGeom prst="rect">
            <a:avLst/>
          </a:prstGeom>
          <a:noFill/>
          <a:extLst>
            <a:ext uri="{909E8E84-426E-40DD-AFC4-6F175D3DCCD1}">
              <a14:hiddenFill xmlns:a14="http://schemas.microsoft.com/office/drawing/2010/main">
                <a:solidFill>
                  <a:srgbClr val="FFFFFF"/>
                </a:solidFill>
              </a14:hiddenFill>
            </a:ext>
          </a:extLst>
        </p:spPr>
      </p:pic>
      <p:pic>
        <p:nvPicPr>
          <p:cNvPr id="78" name="图片 19" descr="/Users/user/Library/Containers/com.kingsoft.wpsoffice.mac/Data/tmp/kaimatting/20240902114937/output_aiMatting_20240902114949.pngoutput_aiMatting_20240902114949"/>
          <p:cNvPicPr>
            <a:picLocks noChangeAspect="1"/>
          </p:cNvPicPr>
          <p:nvPr>
            <p:custDataLst>
              <p:tags r:id="rId6"/>
            </p:custDataLst>
          </p:nvPr>
        </p:nvPicPr>
        <p:blipFill rotWithShape="1">
          <a:blip r:embed="rId7"/>
          <a:srcRect l="4733" t="24138" r="2095" b="17241"/>
          <a:stretch>
            <a:fillRect/>
          </a:stretch>
        </p:blipFill>
        <p:spPr>
          <a:xfrm>
            <a:off x="1717245" y="968738"/>
            <a:ext cx="1624587" cy="292264"/>
          </a:xfrm>
          <a:prstGeom prst="rect">
            <a:avLst/>
          </a:prstGeom>
        </p:spPr>
      </p:pic>
      <p:pic>
        <p:nvPicPr>
          <p:cNvPr id="26" name="图片 25" descr="/Users/user/Library/Containers/com.kingsoft.wpsoffice.mac/Data/tmp/kaimatting/20240902115113/output_aiMatting_20240902115120.pngoutput_aiMatting_20240902115120"/>
          <p:cNvPicPr>
            <a:picLocks noChangeAspect="1"/>
          </p:cNvPicPr>
          <p:nvPr>
            <p:custDataLst>
              <p:tags r:id="rId8"/>
            </p:custDataLst>
          </p:nvPr>
        </p:nvPicPr>
        <p:blipFill>
          <a:blip r:embed="rId9"/>
          <a:stretch>
            <a:fillRect/>
          </a:stretch>
        </p:blipFill>
        <p:spPr>
          <a:xfrm>
            <a:off x="8509129" y="922530"/>
            <a:ext cx="1399325" cy="423571"/>
          </a:xfrm>
          <a:prstGeom prst="rect">
            <a:avLst/>
          </a:prstGeom>
        </p:spPr>
      </p:pic>
      <p:sp>
        <p:nvSpPr>
          <p:cNvPr id="29" name="object 3"/>
          <p:cNvSpPr txBox="1"/>
          <p:nvPr>
            <p:custDataLst>
              <p:tags r:id="rId10"/>
            </p:custDataLst>
          </p:nvPr>
        </p:nvSpPr>
        <p:spPr>
          <a:xfrm>
            <a:off x="1821598" y="1327618"/>
            <a:ext cx="1412802" cy="139393"/>
          </a:xfrm>
          <a:prstGeom prst="rect">
            <a:avLst/>
          </a:prstGeom>
          <a:noFill/>
          <a:extLst>
            <a:ext uri="{909E8E84-426E-40DD-AFC4-6F175D3DCCD1}">
              <a14:hiddenFill xmlns:a14="http://schemas.microsoft.com/office/drawing/2010/main">
                <a:solidFill>
                  <a:schemeClr val="bg1"/>
                </a:solidFill>
              </a14:hiddenFill>
            </a:ext>
          </a:extLst>
        </p:spPr>
        <p:txBody>
          <a:bodyPr vert="horz" wrap="square" lIns="0" tIns="7316" rIns="0" bIns="0" rtlCol="0">
            <a:noAutofit/>
          </a:bodyPr>
          <a:lstStyle/>
          <a:p>
            <a:pPr lvl="0" algn="ctr">
              <a:defRPr/>
            </a:pPr>
            <a:r>
              <a:rPr lang="en-US" altLang="zh-CN" sz="1090" b="1" dirty="0">
                <a:solidFill>
                  <a:schemeClr val="tx1"/>
                </a:solidFill>
                <a:latin typeface="Nexa Regular" panose="00000A00000000000000" charset="0"/>
                <a:ea typeface="思源黑体 CN Normal" panose="020B0400000000000000"/>
                <a:cs typeface="Nexa Regular" panose="00000A00000000000000" charset="0"/>
                <a:sym typeface="+mn-ea"/>
              </a:rPr>
              <a:t>S07</a:t>
            </a:r>
            <a:endParaRPr lang="en-US" altLang="zh-CN" sz="1090" b="1" dirty="0">
              <a:solidFill>
                <a:schemeClr val="tx1"/>
              </a:solidFill>
              <a:latin typeface="Nexa Regular" panose="00000A00000000000000" charset="0"/>
              <a:ea typeface="思源黑体 CN Normal" panose="020B0400000000000000"/>
              <a:cs typeface="Nexa Regular" panose="00000A00000000000000" charset="0"/>
              <a:sym typeface="+mn-ea"/>
            </a:endParaRPr>
          </a:p>
        </p:txBody>
      </p:sp>
      <p:sp>
        <p:nvSpPr>
          <p:cNvPr id="30" name="object 3"/>
          <p:cNvSpPr txBox="1"/>
          <p:nvPr>
            <p:custDataLst>
              <p:tags r:id="rId11"/>
            </p:custDataLst>
          </p:nvPr>
        </p:nvSpPr>
        <p:spPr>
          <a:xfrm>
            <a:off x="5249172" y="1344176"/>
            <a:ext cx="1412802" cy="139393"/>
          </a:xfrm>
          <a:prstGeom prst="rect">
            <a:avLst/>
          </a:prstGeom>
          <a:noFill/>
          <a:extLst>
            <a:ext uri="{909E8E84-426E-40DD-AFC4-6F175D3DCCD1}">
              <a14:hiddenFill xmlns:a14="http://schemas.microsoft.com/office/drawing/2010/main">
                <a:solidFill>
                  <a:schemeClr val="bg1"/>
                </a:solidFill>
              </a14:hiddenFill>
            </a:ext>
          </a:extLst>
        </p:spPr>
        <p:txBody>
          <a:bodyPr vert="horz" wrap="square" lIns="0" tIns="7316" rIns="0" bIns="0" rtlCol="0">
            <a:noAutofit/>
          </a:bodyPr>
          <a:lstStyle/>
          <a:p>
            <a:pPr lvl="0" algn="ctr">
              <a:defRPr/>
            </a:pPr>
            <a:r>
              <a:rPr lang="en-US" altLang="zh-CN" sz="1090" b="1" dirty="0">
                <a:solidFill>
                  <a:schemeClr val="tx1"/>
                </a:solidFill>
                <a:latin typeface="Nexa Regular" panose="00000A00000000000000" charset="0"/>
                <a:ea typeface="思源黑体 CN Normal" panose="020B0400000000000000"/>
                <a:cs typeface="Nexa Regular" panose="00000A00000000000000" charset="0"/>
                <a:sym typeface="+mn-ea"/>
              </a:rPr>
              <a:t>Meetup</a:t>
            </a:r>
            <a:endParaRPr lang="en-US" altLang="zh-CN" sz="1090" b="1" dirty="0">
              <a:solidFill>
                <a:schemeClr val="tx1"/>
              </a:solidFill>
              <a:latin typeface="Nexa Regular" panose="00000A00000000000000" charset="0"/>
              <a:ea typeface="思源黑体 CN Normal" panose="020B0400000000000000"/>
              <a:cs typeface="Nexa Regular" panose="00000A00000000000000" charset="0"/>
              <a:sym typeface="+mn-ea"/>
            </a:endParaRPr>
          </a:p>
        </p:txBody>
      </p:sp>
      <p:sp>
        <p:nvSpPr>
          <p:cNvPr id="31" name="object 3"/>
          <p:cNvSpPr txBox="1"/>
          <p:nvPr>
            <p:custDataLst>
              <p:tags r:id="rId12"/>
            </p:custDataLst>
          </p:nvPr>
        </p:nvSpPr>
        <p:spPr>
          <a:xfrm>
            <a:off x="6836793" y="1335704"/>
            <a:ext cx="1412802" cy="139393"/>
          </a:xfrm>
          <a:prstGeom prst="rect">
            <a:avLst/>
          </a:prstGeom>
          <a:noFill/>
          <a:extLst>
            <a:ext uri="{909E8E84-426E-40DD-AFC4-6F175D3DCCD1}">
              <a14:hiddenFill xmlns:a14="http://schemas.microsoft.com/office/drawing/2010/main">
                <a:solidFill>
                  <a:schemeClr val="bg1"/>
                </a:solidFill>
              </a14:hiddenFill>
            </a:ext>
          </a:extLst>
        </p:spPr>
        <p:txBody>
          <a:bodyPr vert="horz" wrap="square" lIns="0" tIns="7316" rIns="0" bIns="0" rtlCol="0">
            <a:noAutofit/>
          </a:bodyPr>
          <a:lstStyle/>
          <a:p>
            <a:pPr lvl="0" algn="ctr">
              <a:defRPr/>
            </a:pPr>
            <a:r>
              <a:rPr lang="en-US" altLang="zh-CN" sz="1090" b="1" dirty="0">
                <a:solidFill>
                  <a:schemeClr val="tx1"/>
                </a:solidFill>
                <a:latin typeface="Nexa Regular" panose="00000A00000000000000" charset="0"/>
                <a:ea typeface="思源黑体 CN Normal" panose="020B0400000000000000"/>
                <a:cs typeface="Nexa Regular" panose="00000A00000000000000" charset="0"/>
                <a:sym typeface="+mn-ea"/>
              </a:rPr>
              <a:t>Meetup2</a:t>
            </a:r>
            <a:endParaRPr lang="en-US" altLang="zh-CN" sz="1090" b="1" dirty="0">
              <a:solidFill>
                <a:schemeClr val="tx1"/>
              </a:solidFill>
              <a:latin typeface="Nexa Regular" panose="00000A00000000000000" charset="0"/>
              <a:ea typeface="思源黑体 CN Normal" panose="020B0400000000000000"/>
              <a:cs typeface="Nexa Regular" panose="00000A00000000000000" charset="0"/>
              <a:sym typeface="+mn-ea"/>
            </a:endParaRPr>
          </a:p>
        </p:txBody>
      </p:sp>
      <p:sp>
        <p:nvSpPr>
          <p:cNvPr id="33" name="object 3"/>
          <p:cNvSpPr txBox="1"/>
          <p:nvPr>
            <p:custDataLst>
              <p:tags r:id="rId13"/>
            </p:custDataLst>
          </p:nvPr>
        </p:nvSpPr>
        <p:spPr>
          <a:xfrm>
            <a:off x="8461381" y="1344561"/>
            <a:ext cx="1412802" cy="139393"/>
          </a:xfrm>
          <a:prstGeom prst="rect">
            <a:avLst/>
          </a:prstGeom>
          <a:noFill/>
          <a:extLst>
            <a:ext uri="{909E8E84-426E-40DD-AFC4-6F175D3DCCD1}">
              <a14:hiddenFill xmlns:a14="http://schemas.microsoft.com/office/drawing/2010/main">
                <a:solidFill>
                  <a:schemeClr val="bg1"/>
                </a:solidFill>
              </a14:hiddenFill>
            </a:ext>
          </a:extLst>
        </p:spPr>
        <p:txBody>
          <a:bodyPr vert="horz" wrap="square" lIns="0" tIns="7316" rIns="0" bIns="0" rtlCol="0">
            <a:noAutofit/>
          </a:bodyPr>
          <a:lstStyle/>
          <a:p>
            <a:pPr lvl="0" algn="ctr">
              <a:defRPr/>
            </a:pPr>
            <a:r>
              <a:rPr lang="en-US" altLang="zh-CN" sz="1090" b="1" dirty="0">
                <a:solidFill>
                  <a:schemeClr val="tx1"/>
                </a:solidFill>
                <a:latin typeface="Nexa Regular" panose="00000A00000000000000" charset="0"/>
                <a:ea typeface="思源黑体 CN Normal" panose="020B0400000000000000"/>
                <a:cs typeface="Nexa Regular" panose="00000A00000000000000" charset="0"/>
                <a:sym typeface="+mn-ea"/>
              </a:rPr>
              <a:t>Rally Bar huddle</a:t>
            </a:r>
            <a:endParaRPr lang="en-US" altLang="zh-CN" sz="1090" b="1" dirty="0">
              <a:solidFill>
                <a:schemeClr val="tx1"/>
              </a:solidFill>
              <a:latin typeface="Nexa Regular" panose="00000A00000000000000" charset="0"/>
              <a:ea typeface="思源黑体 CN Normal" panose="020B0400000000000000"/>
              <a:cs typeface="Nexa Regular" panose="00000A00000000000000" charset="0"/>
              <a:sym typeface="+mn-ea"/>
            </a:endParaRPr>
          </a:p>
        </p:txBody>
      </p:sp>
      <p:sp>
        <p:nvSpPr>
          <p:cNvPr id="36" name="object 3"/>
          <p:cNvSpPr txBox="1"/>
          <p:nvPr>
            <p:custDataLst>
              <p:tags r:id="rId14"/>
            </p:custDataLst>
          </p:nvPr>
        </p:nvSpPr>
        <p:spPr>
          <a:xfrm>
            <a:off x="10080848" y="1351546"/>
            <a:ext cx="1412802" cy="139393"/>
          </a:xfrm>
          <a:prstGeom prst="rect">
            <a:avLst/>
          </a:prstGeom>
          <a:noFill/>
          <a:extLst>
            <a:ext uri="{909E8E84-426E-40DD-AFC4-6F175D3DCCD1}">
              <a14:hiddenFill xmlns:a14="http://schemas.microsoft.com/office/drawing/2010/main">
                <a:solidFill>
                  <a:schemeClr val="bg1"/>
                </a:solidFill>
              </a14:hiddenFill>
            </a:ext>
          </a:extLst>
        </p:spPr>
        <p:txBody>
          <a:bodyPr vert="horz" wrap="square" lIns="0" tIns="7316" rIns="0" bIns="0" rtlCol="0">
            <a:noAutofit/>
          </a:bodyPr>
          <a:lstStyle/>
          <a:p>
            <a:pPr lvl="0" algn="ctr">
              <a:defRPr/>
            </a:pPr>
            <a:r>
              <a:rPr lang="en-US" altLang="zh-CN" sz="1090" b="1" dirty="0">
                <a:solidFill>
                  <a:schemeClr val="tx1"/>
                </a:solidFill>
                <a:latin typeface="Nexa Regular" panose="00000A00000000000000" charset="0"/>
                <a:ea typeface="思源黑体 CN Normal" panose="020B0400000000000000"/>
                <a:cs typeface="Nexa Regular" panose="00000A00000000000000" charset="0"/>
                <a:sym typeface="+mn-ea"/>
              </a:rPr>
              <a:t>YL S40</a:t>
            </a:r>
            <a:endParaRPr lang="en-US" altLang="zh-CN" sz="1090" b="1" dirty="0">
              <a:solidFill>
                <a:schemeClr val="tx1"/>
              </a:solidFill>
              <a:latin typeface="Nexa Regular" panose="00000A00000000000000" charset="0"/>
              <a:ea typeface="思源黑体 CN Normal" panose="020B0400000000000000"/>
              <a:cs typeface="Nexa Regular" panose="00000A00000000000000" charset="0"/>
              <a:sym typeface="+mn-ea"/>
            </a:endParaRPr>
          </a:p>
        </p:txBody>
      </p:sp>
      <p:pic>
        <p:nvPicPr>
          <p:cNvPr id="14" name="图片 13" descr="正视图"/>
          <p:cNvPicPr>
            <a:picLocks noChangeAspect="1"/>
          </p:cNvPicPr>
          <p:nvPr/>
        </p:nvPicPr>
        <p:blipFill>
          <a:blip r:embed="rId15"/>
          <a:srcRect t="38783" b="33602"/>
          <a:stretch>
            <a:fillRect/>
          </a:stretch>
        </p:blipFill>
        <p:spPr>
          <a:xfrm>
            <a:off x="3513455" y="975360"/>
            <a:ext cx="1515110" cy="235585"/>
          </a:xfrm>
          <a:prstGeom prst="rect">
            <a:avLst/>
          </a:prstGeom>
        </p:spPr>
      </p:pic>
      <p:sp>
        <p:nvSpPr>
          <p:cNvPr id="15" name="object 3"/>
          <p:cNvSpPr txBox="1"/>
          <p:nvPr>
            <p:custDataLst>
              <p:tags r:id="rId16"/>
            </p:custDataLst>
          </p:nvPr>
        </p:nvSpPr>
        <p:spPr>
          <a:xfrm>
            <a:off x="3592613" y="1346033"/>
            <a:ext cx="1412802" cy="139393"/>
          </a:xfrm>
          <a:prstGeom prst="rect">
            <a:avLst/>
          </a:prstGeom>
          <a:noFill/>
          <a:extLst>
            <a:ext uri="{909E8E84-426E-40DD-AFC4-6F175D3DCCD1}">
              <a14:hiddenFill xmlns:a14="http://schemas.microsoft.com/office/drawing/2010/main">
                <a:solidFill>
                  <a:schemeClr val="bg1"/>
                </a:solidFill>
              </a14:hiddenFill>
            </a:ext>
          </a:extLst>
        </p:spPr>
        <p:txBody>
          <a:bodyPr vert="horz" wrap="square" lIns="0" tIns="7316" rIns="0" bIns="0" rtlCol="0">
            <a:noAutofit/>
          </a:bodyPr>
          <a:lstStyle/>
          <a:p>
            <a:pPr lvl="0" algn="ctr">
              <a:defRPr/>
            </a:pPr>
            <a:r>
              <a:rPr lang="en-US" altLang="zh-CN" sz="1090" b="1" dirty="0">
                <a:solidFill>
                  <a:schemeClr val="tx1"/>
                </a:solidFill>
                <a:latin typeface="Nexa Regular" panose="00000A00000000000000" charset="0"/>
                <a:ea typeface="思源黑体 CN Normal" panose="020B0400000000000000"/>
                <a:cs typeface="Nexa Regular" panose="00000A00000000000000" charset="0"/>
                <a:sym typeface="+mn-ea"/>
              </a:rPr>
              <a:t>XBar U50</a:t>
            </a:r>
            <a:endParaRPr lang="en-US" altLang="zh-CN" sz="1090" b="1" dirty="0">
              <a:solidFill>
                <a:schemeClr val="tx1"/>
              </a:solidFill>
              <a:latin typeface="Nexa Regular" panose="00000A00000000000000" charset="0"/>
              <a:ea typeface="思源黑体 CN Normal" panose="020B0400000000000000"/>
              <a:cs typeface="Nexa Regular" panose="00000A00000000000000" charset="0"/>
              <a:sym typeface="+mn-ea"/>
            </a:endParaRPr>
          </a:p>
        </p:txBody>
      </p:sp>
      <p:pic>
        <p:nvPicPr>
          <p:cNvPr id="16" name="图片 15"/>
          <p:cNvPicPr>
            <a:picLocks noChangeAspect="1"/>
          </p:cNvPicPr>
          <p:nvPr/>
        </p:nvPicPr>
        <p:blipFill>
          <a:blip r:embed="rId17"/>
          <a:stretch>
            <a:fillRect/>
          </a:stretch>
        </p:blipFill>
        <p:spPr>
          <a:xfrm>
            <a:off x="10119995" y="1036320"/>
            <a:ext cx="1314450" cy="224790"/>
          </a:xfrm>
          <a:prstGeom prst="rect">
            <a:avLst/>
          </a:prstGeom>
        </p:spPr>
      </p:pic>
      <p:sp>
        <p:nvSpPr>
          <p:cNvPr id="17" name="object 4"/>
          <p:cNvSpPr txBox="1"/>
          <p:nvPr>
            <p:custDataLst>
              <p:tags r:id="rId18"/>
            </p:custDataLst>
          </p:nvPr>
        </p:nvSpPr>
        <p:spPr>
          <a:xfrm>
            <a:off x="487680" y="266065"/>
            <a:ext cx="9536430" cy="375920"/>
          </a:xfrm>
          <a:prstGeom prst="rect">
            <a:avLst/>
          </a:prstGeom>
        </p:spPr>
        <p:txBody>
          <a:bodyPr vert="horz" wrap="square" lIns="0" tIns="7310" rIns="0" bIns="0">
            <a:spAutoFit/>
          </a:bodyPr>
          <a:lstStyle/>
          <a:p>
            <a:pPr marL="12700" lvl="0" algn="l">
              <a:spcBef>
                <a:spcPts val="95"/>
              </a:spcBef>
            </a:pPr>
            <a:r>
              <a:rPr lang="en-US" altLang="zh-CN" sz="2400" b="1" dirty="0">
                <a:solidFill>
                  <a:schemeClr val="bg2">
                    <a:lumMod val="50000"/>
                  </a:schemeClr>
                </a:solidFill>
                <a:latin typeface="微软雅黑" panose="020B0503020204020204" charset="-122"/>
                <a:ea typeface="微软雅黑" panose="020B0503020204020204" charset="-122"/>
                <a:sym typeface="+mn-ea"/>
              </a:rPr>
              <a:t>USB Videobar——XBar U50 battle Logitech&amp; Yealink</a:t>
            </a:r>
            <a:endParaRPr lang="en-US" altLang="zh-CN" sz="2400" b="1" dirty="0">
              <a:solidFill>
                <a:schemeClr val="bg2">
                  <a:lumMod val="50000"/>
                </a:schemeClr>
              </a:solidFill>
              <a:latin typeface="微软雅黑" panose="020B0503020204020204" charset="-122"/>
              <a:ea typeface="微软雅黑" panose="020B0503020204020204" charset="-122"/>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bject 4"/>
          <p:cNvSpPr txBox="1"/>
          <p:nvPr>
            <p:custDataLst>
              <p:tags r:id="rId1"/>
            </p:custDataLst>
          </p:nvPr>
        </p:nvSpPr>
        <p:spPr>
          <a:xfrm>
            <a:off x="487680" y="266065"/>
            <a:ext cx="8025130" cy="375920"/>
          </a:xfrm>
          <a:prstGeom prst="rect">
            <a:avLst/>
          </a:prstGeom>
        </p:spPr>
        <p:txBody>
          <a:bodyPr vert="horz" wrap="square" lIns="0" tIns="7310" rIns="0" bIns="0">
            <a:spAutoFit/>
          </a:bodyPr>
          <a:lstStyle/>
          <a:p>
            <a:pPr marL="12700" lvl="0" algn="l">
              <a:spcBef>
                <a:spcPts val="95"/>
              </a:spcBef>
            </a:pPr>
            <a:r>
              <a:rPr lang="en-US" altLang="zh-CN" sz="2400" b="1" dirty="0">
                <a:solidFill>
                  <a:schemeClr val="bg2">
                    <a:lumMod val="50000"/>
                  </a:schemeClr>
                </a:solidFill>
                <a:latin typeface="微软雅黑" panose="020B0503020204020204" charset="-122"/>
                <a:ea typeface="微软雅黑" panose="020B0503020204020204" charset="-122"/>
                <a:sym typeface="+mn-ea"/>
              </a:rPr>
              <a:t>Battle card </a:t>
            </a:r>
            <a:endParaRPr lang="en-US" altLang="zh-CN" sz="2400" b="1" dirty="0">
              <a:solidFill>
                <a:schemeClr val="bg2">
                  <a:lumMod val="50000"/>
                </a:schemeClr>
              </a:solidFill>
              <a:latin typeface="微软雅黑" panose="020B0503020204020204" charset="-122"/>
              <a:ea typeface="微软雅黑" panose="020B0503020204020204" charset="-122"/>
              <a:sym typeface="+mn-ea"/>
            </a:endParaRPr>
          </a:p>
        </p:txBody>
      </p:sp>
      <p:sp>
        <p:nvSpPr>
          <p:cNvPr id="4" name="圆角矩形 3"/>
          <p:cNvSpPr/>
          <p:nvPr/>
        </p:nvSpPr>
        <p:spPr>
          <a:xfrm>
            <a:off x="1921510" y="1069340"/>
            <a:ext cx="1800000" cy="51562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en-US" altLang="zh-CN" sz="2000" b="1">
                <a:solidFill>
                  <a:schemeClr val="bg1"/>
                </a:solidFill>
                <a:latin typeface="Nexa" panose="00000A00000000000000" pitchFamily="50" charset="0"/>
                <a:cs typeface="Nexa" panose="00000A00000000000000" pitchFamily="50" charset="0"/>
              </a:rPr>
              <a:t>MH U50</a:t>
            </a:r>
            <a:endParaRPr lang="en-US" altLang="zh-CN" sz="2000" b="1">
              <a:solidFill>
                <a:schemeClr val="bg1"/>
              </a:solidFill>
              <a:latin typeface="Nexa" panose="00000A00000000000000" pitchFamily="50" charset="0"/>
              <a:cs typeface="Nexa" panose="00000A00000000000000" pitchFamily="50" charset="0"/>
            </a:endParaRPr>
          </a:p>
        </p:txBody>
      </p:sp>
      <p:sp>
        <p:nvSpPr>
          <p:cNvPr id="6" name="文本框 5"/>
          <p:cNvSpPr txBox="1"/>
          <p:nvPr/>
        </p:nvSpPr>
        <p:spPr>
          <a:xfrm>
            <a:off x="512445" y="2973070"/>
            <a:ext cx="5434965" cy="2999740"/>
          </a:xfrm>
          <a:prstGeom prst="rect">
            <a:avLst/>
          </a:prstGeom>
          <a:noFill/>
        </p:spPr>
        <p:txBody>
          <a:bodyPr wrap="square" rtlCol="0">
            <a:spAutoFit/>
          </a:bodyPr>
          <a:lstStyle/>
          <a:p>
            <a:pPr marL="342900" indent="-342900">
              <a:lnSpc>
                <a:spcPct val="150000"/>
              </a:lnSpc>
              <a:buAutoNum type="arabicPeriod"/>
            </a:pPr>
            <a:r>
              <a:rPr lang="en-US" altLang="zh-CN" sz="1400">
                <a:latin typeface="Nexa" panose="00000A00000000000000" pitchFamily="50" charset="0"/>
                <a:cs typeface="Nexa" panose="00000A00000000000000" pitchFamily="50" charset="0"/>
              </a:rPr>
              <a:t>HFOV 125</a:t>
            </a:r>
            <a:r>
              <a:rPr lang="zh-CN" altLang="en-US" sz="1400">
                <a:latin typeface="Nexa" panose="00000A00000000000000" pitchFamily="50" charset="0"/>
                <a:cs typeface="Nexa" panose="00000A00000000000000" pitchFamily="50" charset="0"/>
              </a:rPr>
              <a:t>°，</a:t>
            </a:r>
            <a:r>
              <a:rPr lang="en-US" altLang="zh-CN" sz="1400">
                <a:latin typeface="Nexa" panose="00000A00000000000000" pitchFamily="50" charset="0"/>
                <a:cs typeface="Nexa" panose="00000A00000000000000" pitchFamily="50" charset="0"/>
              </a:rPr>
              <a:t>The room view is widely.</a:t>
            </a:r>
            <a:endParaRPr lang="en-US" altLang="zh-CN" sz="1400">
              <a:latin typeface="Nexa" panose="00000A00000000000000" pitchFamily="50" charset="0"/>
              <a:cs typeface="Nexa" panose="00000A00000000000000" pitchFamily="50" charset="0"/>
            </a:endParaRPr>
          </a:p>
          <a:p>
            <a:pPr marL="342900" indent="-342900">
              <a:lnSpc>
                <a:spcPct val="150000"/>
              </a:lnSpc>
              <a:buAutoNum type="arabicPeriod"/>
            </a:pPr>
            <a:r>
              <a:rPr lang="en-US" altLang="zh-CN" sz="1400">
                <a:latin typeface="Nexa" panose="00000A00000000000000" pitchFamily="50" charset="0"/>
                <a:cs typeface="Nexa" panose="00000A00000000000000" pitchFamily="50" charset="0"/>
              </a:rPr>
              <a:t>The image features high qulity transparency and clarity.</a:t>
            </a:r>
            <a:endParaRPr lang="en-US" altLang="zh-CN" sz="1400">
              <a:latin typeface="Nexa" panose="00000A00000000000000" pitchFamily="50" charset="0"/>
              <a:cs typeface="Nexa" panose="00000A00000000000000" pitchFamily="50" charset="0"/>
            </a:endParaRPr>
          </a:p>
          <a:p>
            <a:pPr marL="342900" indent="-342900">
              <a:lnSpc>
                <a:spcPct val="150000"/>
              </a:lnSpc>
              <a:buAutoNum type="arabicPeriod"/>
            </a:pPr>
            <a:r>
              <a:rPr lang="en-US" altLang="zh-CN" sz="1400">
                <a:latin typeface="Nexa" panose="00000A00000000000000" pitchFamily="50" charset="0"/>
                <a:cs typeface="Nexa" panose="00000A00000000000000" pitchFamily="50" charset="0"/>
              </a:rPr>
              <a:t>Video qulity is good at distance  5 meters base on AI performance.</a:t>
            </a:r>
            <a:endParaRPr lang="en-US" altLang="zh-CN" sz="1400">
              <a:latin typeface="Nexa" panose="00000A00000000000000" pitchFamily="50" charset="0"/>
              <a:cs typeface="Nexa" panose="00000A00000000000000" pitchFamily="50" charset="0"/>
            </a:endParaRPr>
          </a:p>
          <a:p>
            <a:pPr marL="342900" indent="-342900">
              <a:lnSpc>
                <a:spcPct val="150000"/>
              </a:lnSpc>
              <a:buAutoNum type="arabicPeriod"/>
            </a:pPr>
            <a:r>
              <a:rPr lang="en-US" altLang="zh-CN" sz="1400">
                <a:latin typeface="Nexa" panose="00000A00000000000000" pitchFamily="50" charset="0"/>
                <a:cs typeface="Nexa" panose="00000A00000000000000" pitchFamily="50" charset="0"/>
              </a:rPr>
              <a:t>Audio pickup and voice tracking effect is excellent 6 meters.double speaker and 12 micphone</a:t>
            </a:r>
            <a:endParaRPr lang="en-US" altLang="zh-CN" sz="1400">
              <a:latin typeface="Nexa" panose="00000A00000000000000" pitchFamily="50" charset="0"/>
              <a:cs typeface="Nexa" panose="00000A00000000000000" pitchFamily="50" charset="0"/>
            </a:endParaRPr>
          </a:p>
          <a:p>
            <a:pPr marL="342900" indent="-342900">
              <a:lnSpc>
                <a:spcPct val="150000"/>
              </a:lnSpc>
              <a:buAutoNum type="arabicPeriod"/>
            </a:pPr>
            <a:r>
              <a:rPr lang="en-US" altLang="zh-CN" sz="1400">
                <a:latin typeface="Nexa" panose="00000A00000000000000" pitchFamily="50" charset="0"/>
                <a:cs typeface="Nexa" panose="00000A00000000000000" pitchFamily="50" charset="0"/>
              </a:rPr>
              <a:t>quickly installation and cable management</a:t>
            </a:r>
            <a:endParaRPr lang="en-US" altLang="zh-CN" sz="1400">
              <a:latin typeface="Nexa" panose="00000A00000000000000" pitchFamily="50" charset="0"/>
              <a:cs typeface="Nexa" panose="00000A00000000000000" pitchFamily="50" charset="0"/>
            </a:endParaRPr>
          </a:p>
          <a:p>
            <a:pPr marL="342900" indent="-342900">
              <a:lnSpc>
                <a:spcPct val="150000"/>
              </a:lnSpc>
              <a:buAutoNum type="arabicPeriod"/>
            </a:pPr>
            <a:r>
              <a:rPr lang="en-US" altLang="zh-CN" sz="1400">
                <a:latin typeface="Nexa" panose="00000A00000000000000" pitchFamily="50" charset="0"/>
                <a:cs typeface="Nexa" panose="00000A00000000000000" pitchFamily="50" charset="0"/>
              </a:rPr>
              <a:t>3 in 1 mounting</a:t>
            </a:r>
            <a:endParaRPr lang="en-US" altLang="zh-CN" sz="1400">
              <a:latin typeface="Nexa" panose="00000A00000000000000" pitchFamily="50" charset="0"/>
              <a:cs typeface="Nexa" panose="00000A00000000000000" pitchFamily="50" charset="0"/>
            </a:endParaRPr>
          </a:p>
          <a:p>
            <a:pPr marL="342900" indent="-342900">
              <a:lnSpc>
                <a:spcPct val="150000"/>
              </a:lnSpc>
              <a:buAutoNum type="arabicPeriod"/>
            </a:pPr>
            <a:r>
              <a:rPr lang="en-US" altLang="zh-CN" sz="1400">
                <a:latin typeface="Nexa" panose="00000A00000000000000" pitchFamily="50" charset="0"/>
                <a:cs typeface="Nexa" panose="00000A00000000000000" pitchFamily="50" charset="0"/>
              </a:rPr>
              <a:t>LED light large size</a:t>
            </a:r>
            <a:endParaRPr lang="en-US" altLang="zh-CN" sz="1400">
              <a:latin typeface="Nexa" panose="00000A00000000000000" pitchFamily="50" charset="0"/>
              <a:cs typeface="Nexa" panose="00000A00000000000000" pitchFamily="50" charset="0"/>
            </a:endParaRPr>
          </a:p>
        </p:txBody>
      </p:sp>
      <p:pic>
        <p:nvPicPr>
          <p:cNvPr id="14" name="图片 13" descr="正视图"/>
          <p:cNvPicPr>
            <a:picLocks noChangeAspect="1"/>
          </p:cNvPicPr>
          <p:nvPr/>
        </p:nvPicPr>
        <p:blipFill>
          <a:blip r:embed="rId2"/>
          <a:srcRect t="38783" b="33602"/>
          <a:stretch>
            <a:fillRect/>
          </a:stretch>
        </p:blipFill>
        <p:spPr>
          <a:xfrm>
            <a:off x="869315" y="1964055"/>
            <a:ext cx="3997960" cy="621665"/>
          </a:xfrm>
          <a:prstGeom prst="rect">
            <a:avLst/>
          </a:prstGeom>
        </p:spPr>
      </p:pic>
      <p:sp>
        <p:nvSpPr>
          <p:cNvPr id="36" name="object 3"/>
          <p:cNvSpPr txBox="1"/>
          <p:nvPr>
            <p:custDataLst>
              <p:tags r:id="rId3"/>
            </p:custDataLst>
          </p:nvPr>
        </p:nvSpPr>
        <p:spPr>
          <a:xfrm>
            <a:off x="7721823" y="502551"/>
            <a:ext cx="1412802" cy="139393"/>
          </a:xfrm>
          <a:prstGeom prst="rect">
            <a:avLst/>
          </a:prstGeom>
          <a:noFill/>
          <a:extLst>
            <a:ext uri="{909E8E84-426E-40DD-AFC4-6F175D3DCCD1}">
              <a14:hiddenFill xmlns:a14="http://schemas.microsoft.com/office/drawing/2010/main">
                <a:solidFill>
                  <a:schemeClr val="bg1"/>
                </a:solidFill>
              </a14:hiddenFill>
            </a:ext>
          </a:extLst>
        </p:spPr>
        <p:txBody>
          <a:bodyPr vert="horz" wrap="square" lIns="0" tIns="7316" rIns="0" bIns="0" rtlCol="0">
            <a:noAutofit/>
          </a:bodyPr>
          <a:lstStyle/>
          <a:p>
            <a:pPr lvl="0" algn="ctr">
              <a:defRPr/>
            </a:pPr>
            <a:endParaRPr lang="en-US" altLang="zh-CN" sz="1090" b="1" dirty="0">
              <a:solidFill>
                <a:schemeClr val="tx1"/>
              </a:solidFill>
              <a:latin typeface="Nexa Regular" panose="00000A00000000000000" charset="0"/>
              <a:ea typeface="思源黑体 CN Normal" panose="020B0400000000000000"/>
              <a:cs typeface="Nexa Regular" panose="00000A00000000000000" charset="0"/>
              <a:sym typeface="+mn-ea"/>
            </a:endParaRPr>
          </a:p>
        </p:txBody>
      </p:sp>
      <p:sp>
        <p:nvSpPr>
          <p:cNvPr id="2" name="圆角矩形 1"/>
          <p:cNvSpPr/>
          <p:nvPr/>
        </p:nvSpPr>
        <p:spPr>
          <a:xfrm>
            <a:off x="7721600" y="1069340"/>
            <a:ext cx="1800000" cy="515620"/>
          </a:xfrm>
          <a:prstGeom prst="roundRect">
            <a:avLst/>
          </a:prstGeom>
          <a:solidFill>
            <a:srgbClr val="00B050"/>
          </a:solidFill>
        </p:spPr>
        <p:style>
          <a:lnRef idx="0">
            <a:srgbClr val="FFFFFF"/>
          </a:lnRef>
          <a:fillRef idx="1">
            <a:schemeClr val="accent6"/>
          </a:fillRef>
          <a:effectRef idx="0">
            <a:srgbClr val="FFFFFF"/>
          </a:effectRef>
          <a:fontRef idx="minor">
            <a:schemeClr val="lt1"/>
          </a:fontRef>
        </p:style>
        <p:txBody>
          <a:bodyPr rtlCol="0" anchor="ctr"/>
          <a:lstStyle/>
          <a:p>
            <a:pPr algn="ctr"/>
            <a:r>
              <a:rPr lang="en-US" altLang="zh-CN" sz="2000" b="1">
                <a:solidFill>
                  <a:schemeClr val="bg1"/>
                </a:solidFill>
                <a:latin typeface="Nexa" panose="00000A00000000000000" pitchFamily="50" charset="0"/>
                <a:cs typeface="Nexa" panose="00000A00000000000000" pitchFamily="50" charset="0"/>
              </a:rPr>
              <a:t>YL S40</a:t>
            </a:r>
            <a:endParaRPr lang="en-US" altLang="zh-CN" sz="2000" b="1">
              <a:solidFill>
                <a:schemeClr val="bg1"/>
              </a:solidFill>
              <a:latin typeface="Nexa" panose="00000A00000000000000" pitchFamily="50" charset="0"/>
              <a:cs typeface="Nexa" panose="00000A00000000000000" pitchFamily="50" charset="0"/>
            </a:endParaRPr>
          </a:p>
        </p:txBody>
      </p:sp>
      <p:sp>
        <p:nvSpPr>
          <p:cNvPr id="3" name="文本框 2"/>
          <p:cNvSpPr txBox="1"/>
          <p:nvPr/>
        </p:nvSpPr>
        <p:spPr>
          <a:xfrm>
            <a:off x="6264275" y="2973070"/>
            <a:ext cx="5434965" cy="2999740"/>
          </a:xfrm>
          <a:prstGeom prst="rect">
            <a:avLst/>
          </a:prstGeom>
          <a:noFill/>
        </p:spPr>
        <p:txBody>
          <a:bodyPr wrap="square" rtlCol="0">
            <a:spAutoFit/>
          </a:bodyPr>
          <a:lstStyle/>
          <a:p>
            <a:pPr marL="342900" indent="-342900">
              <a:lnSpc>
                <a:spcPct val="150000"/>
              </a:lnSpc>
              <a:buAutoNum type="arabicPeriod"/>
            </a:pPr>
            <a:r>
              <a:rPr lang="en-US" altLang="zh-CN" sz="1400">
                <a:latin typeface="Nexa" panose="00000A00000000000000" pitchFamily="50" charset="0"/>
                <a:cs typeface="Nexa" panose="00000A00000000000000" pitchFamily="50" charset="0"/>
              </a:rPr>
              <a:t>HFOV 110</a:t>
            </a:r>
            <a:r>
              <a:rPr lang="zh-CN" altLang="en-US" sz="1400">
                <a:latin typeface="Nexa" panose="00000A00000000000000" pitchFamily="50" charset="0"/>
                <a:cs typeface="Nexa" panose="00000A00000000000000" pitchFamily="50" charset="0"/>
              </a:rPr>
              <a:t>°</a:t>
            </a:r>
            <a:endParaRPr lang="en-US" altLang="zh-CN" sz="1400">
              <a:latin typeface="Nexa" panose="00000A00000000000000" pitchFamily="50" charset="0"/>
              <a:cs typeface="Nexa" panose="00000A00000000000000" pitchFamily="50" charset="0"/>
            </a:endParaRPr>
          </a:p>
          <a:p>
            <a:pPr marL="342900" indent="-342900">
              <a:lnSpc>
                <a:spcPct val="150000"/>
              </a:lnSpc>
              <a:buAutoNum type="arabicPeriod"/>
            </a:pPr>
            <a:r>
              <a:rPr lang="en-US" altLang="zh-CN" sz="1400">
                <a:latin typeface="Nexa" panose="00000A00000000000000" pitchFamily="50" charset="0"/>
                <a:cs typeface="Nexa" panose="00000A00000000000000" pitchFamily="50" charset="0"/>
                <a:sym typeface="+mn-ea"/>
              </a:rPr>
              <a:t>The image features low transparency.</a:t>
            </a:r>
            <a:endParaRPr lang="en-US" altLang="zh-CN" sz="1400">
              <a:latin typeface="Nexa" panose="00000A00000000000000" pitchFamily="50" charset="0"/>
              <a:cs typeface="Nexa" panose="00000A00000000000000" pitchFamily="50" charset="0"/>
              <a:sym typeface="+mn-ea"/>
            </a:endParaRPr>
          </a:p>
          <a:p>
            <a:pPr marL="342900" indent="-342900">
              <a:lnSpc>
                <a:spcPct val="150000"/>
              </a:lnSpc>
              <a:buAutoNum type="arabicPeriod"/>
            </a:pPr>
            <a:r>
              <a:rPr lang="en-US" altLang="zh-CN" sz="1400">
                <a:latin typeface="Nexa" panose="00000A00000000000000" pitchFamily="50" charset="0"/>
                <a:cs typeface="Nexa" panose="00000A00000000000000" pitchFamily="50" charset="0"/>
              </a:rPr>
              <a:t>Video qulity is not good at distance  5 meters</a:t>
            </a:r>
            <a:endParaRPr lang="en-US" altLang="zh-CN" sz="1400">
              <a:latin typeface="Nexa" panose="00000A00000000000000" pitchFamily="50" charset="0"/>
              <a:cs typeface="Nexa" panose="00000A00000000000000" pitchFamily="50" charset="0"/>
            </a:endParaRPr>
          </a:p>
          <a:p>
            <a:pPr marL="342900" indent="-342900">
              <a:lnSpc>
                <a:spcPct val="150000"/>
              </a:lnSpc>
              <a:buAutoNum type="arabicPeriod"/>
            </a:pPr>
            <a:endParaRPr lang="en-US" altLang="zh-CN" sz="1400">
              <a:latin typeface="Nexa" panose="00000A00000000000000" pitchFamily="50" charset="0"/>
              <a:cs typeface="Nexa" panose="00000A00000000000000" pitchFamily="50" charset="0"/>
            </a:endParaRPr>
          </a:p>
          <a:p>
            <a:pPr marL="342900" indent="-342900">
              <a:lnSpc>
                <a:spcPct val="150000"/>
              </a:lnSpc>
              <a:buAutoNum type="arabicPeriod"/>
            </a:pPr>
            <a:r>
              <a:rPr lang="en-US" altLang="zh-CN" sz="1400">
                <a:latin typeface="Nexa" panose="00000A00000000000000" pitchFamily="50" charset="0"/>
                <a:cs typeface="Nexa" panose="00000A00000000000000" pitchFamily="50" charset="0"/>
              </a:rPr>
              <a:t>voice tracking goals maybe loss at 6 meters.8 micphone</a:t>
            </a:r>
            <a:r>
              <a:rPr lang="zh-CN" altLang="en-US" sz="1400">
                <a:latin typeface="Nexa" panose="00000A00000000000000" pitchFamily="50" charset="0"/>
                <a:cs typeface="Nexa" panose="00000A00000000000000" pitchFamily="50" charset="0"/>
              </a:rPr>
              <a:t>、</a:t>
            </a:r>
            <a:r>
              <a:rPr lang="en-US" altLang="zh-CN" sz="1400">
                <a:latin typeface="Nexa" panose="00000A00000000000000" pitchFamily="50" charset="0"/>
                <a:cs typeface="Nexa" panose="00000A00000000000000" pitchFamily="50" charset="0"/>
              </a:rPr>
              <a:t>single speaker</a:t>
            </a:r>
            <a:r>
              <a:rPr lang="zh-CN" altLang="en-US" sz="1400">
                <a:latin typeface="Nexa" panose="00000A00000000000000" pitchFamily="50" charset="0"/>
                <a:cs typeface="Nexa" panose="00000A00000000000000" pitchFamily="50" charset="0"/>
              </a:rPr>
              <a:t>，</a:t>
            </a:r>
            <a:r>
              <a:rPr lang="en-US" altLang="zh-CN" sz="1400">
                <a:latin typeface="Nexa" panose="00000A00000000000000" pitchFamily="50" charset="0"/>
                <a:cs typeface="Nexa" panose="00000A00000000000000" pitchFamily="50" charset="0"/>
              </a:rPr>
              <a:t>The sound is no balance.</a:t>
            </a:r>
            <a:endParaRPr lang="en-US" altLang="zh-CN" sz="1400">
              <a:latin typeface="Nexa" panose="00000A00000000000000" pitchFamily="50" charset="0"/>
              <a:cs typeface="Nexa" panose="00000A00000000000000" pitchFamily="50" charset="0"/>
            </a:endParaRPr>
          </a:p>
          <a:p>
            <a:pPr marL="342900" indent="-342900">
              <a:lnSpc>
                <a:spcPct val="150000"/>
              </a:lnSpc>
              <a:buAutoNum type="arabicPeriod"/>
            </a:pPr>
            <a:r>
              <a:rPr lang="en-US" altLang="zh-CN" sz="1400">
                <a:latin typeface="Nexa" panose="00000A00000000000000" pitchFamily="50" charset="0"/>
                <a:cs typeface="Nexa" panose="00000A00000000000000" pitchFamily="50" charset="0"/>
              </a:rPr>
              <a:t>No have drilling cards </a:t>
            </a:r>
            <a:r>
              <a:rPr lang="zh-CN" altLang="en-US" sz="1400">
                <a:latin typeface="Nexa" panose="00000A00000000000000" pitchFamily="50" charset="0"/>
                <a:cs typeface="Nexa" panose="00000A00000000000000" pitchFamily="50" charset="0"/>
              </a:rPr>
              <a:t>，</a:t>
            </a:r>
            <a:r>
              <a:rPr lang="en-US" altLang="zh-CN" sz="1400">
                <a:latin typeface="Nexa" panose="00000A00000000000000" pitchFamily="50" charset="0"/>
                <a:cs typeface="Nexa" panose="00000A00000000000000" pitchFamily="50" charset="0"/>
              </a:rPr>
              <a:t>cable management no good</a:t>
            </a:r>
            <a:endParaRPr lang="en-US" altLang="zh-CN" sz="1400">
              <a:latin typeface="Nexa" panose="00000A00000000000000" pitchFamily="50" charset="0"/>
              <a:cs typeface="Nexa" panose="00000A00000000000000" pitchFamily="50" charset="0"/>
            </a:endParaRPr>
          </a:p>
          <a:p>
            <a:pPr marL="342900" indent="-342900">
              <a:lnSpc>
                <a:spcPct val="150000"/>
              </a:lnSpc>
              <a:buAutoNum type="arabicPeriod"/>
            </a:pPr>
            <a:r>
              <a:rPr lang="en-US" altLang="zh-CN" sz="1400">
                <a:latin typeface="Nexa" panose="00000A00000000000000" pitchFamily="50" charset="0"/>
                <a:cs typeface="Nexa" panose="00000A00000000000000" pitchFamily="50" charset="0"/>
              </a:rPr>
              <a:t>1 mounting on wall</a:t>
            </a:r>
            <a:r>
              <a:rPr lang="zh-CN" altLang="en-US" sz="1400">
                <a:latin typeface="Nexa" panose="00000A00000000000000" pitchFamily="50" charset="0"/>
                <a:cs typeface="Nexa" panose="00000A00000000000000" pitchFamily="50" charset="0"/>
              </a:rPr>
              <a:t>、</a:t>
            </a:r>
            <a:r>
              <a:rPr lang="en-US" altLang="zh-CN" sz="1400">
                <a:latin typeface="Nexa" panose="00000A00000000000000" pitchFamily="50" charset="0"/>
                <a:cs typeface="Nexa" panose="00000A00000000000000" pitchFamily="50" charset="0"/>
              </a:rPr>
              <a:t>1 mounting on TV and 1 mounting on desk</a:t>
            </a:r>
            <a:endParaRPr lang="en-US" altLang="zh-CN" sz="1400">
              <a:latin typeface="Nexa" panose="00000A00000000000000" pitchFamily="50" charset="0"/>
              <a:cs typeface="Nexa" panose="00000A00000000000000" pitchFamily="50" charset="0"/>
            </a:endParaRPr>
          </a:p>
        </p:txBody>
      </p:sp>
      <p:pic>
        <p:nvPicPr>
          <p:cNvPr id="5" name="图片 4"/>
          <p:cNvPicPr>
            <a:picLocks noChangeAspect="1"/>
          </p:cNvPicPr>
          <p:nvPr/>
        </p:nvPicPr>
        <p:blipFill>
          <a:blip r:embed="rId4"/>
          <a:stretch>
            <a:fillRect/>
          </a:stretch>
        </p:blipFill>
        <p:spPr>
          <a:xfrm>
            <a:off x="6402705" y="1964055"/>
            <a:ext cx="4050665" cy="535940"/>
          </a:xfrm>
          <a:prstGeom prst="rect">
            <a:avLst/>
          </a:prstGeom>
        </p:spPr>
      </p:pic>
    </p:spTree>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bject 4"/>
          <p:cNvSpPr txBox="1"/>
          <p:nvPr>
            <p:custDataLst>
              <p:tags r:id="rId1"/>
            </p:custDataLst>
          </p:nvPr>
        </p:nvSpPr>
        <p:spPr>
          <a:xfrm>
            <a:off x="487680" y="266065"/>
            <a:ext cx="8025130" cy="375920"/>
          </a:xfrm>
          <a:prstGeom prst="rect">
            <a:avLst/>
          </a:prstGeom>
        </p:spPr>
        <p:txBody>
          <a:bodyPr vert="horz" wrap="square" lIns="0" tIns="7310" rIns="0" bIns="0">
            <a:spAutoFit/>
          </a:bodyPr>
          <a:lstStyle/>
          <a:p>
            <a:pPr marL="12700" lvl="0" algn="l">
              <a:spcBef>
                <a:spcPts val="95"/>
              </a:spcBef>
            </a:pPr>
            <a:r>
              <a:rPr lang="en-US" altLang="zh-CN" sz="2400" b="1" dirty="0">
                <a:solidFill>
                  <a:schemeClr val="bg2">
                    <a:lumMod val="50000"/>
                  </a:schemeClr>
                </a:solidFill>
                <a:latin typeface="微软雅黑" panose="020B0503020204020204" charset="-122"/>
                <a:ea typeface="微软雅黑" panose="020B0503020204020204" charset="-122"/>
                <a:sym typeface="+mn-ea"/>
              </a:rPr>
              <a:t>Q&amp;A</a:t>
            </a:r>
            <a:endParaRPr lang="en-US" altLang="zh-CN" sz="2400" b="1" dirty="0">
              <a:solidFill>
                <a:schemeClr val="bg2">
                  <a:lumMod val="50000"/>
                </a:schemeClr>
              </a:solidFill>
              <a:latin typeface="微软雅黑" panose="020B0503020204020204" charset="-122"/>
              <a:ea typeface="微软雅黑" panose="020B0503020204020204" charset="-122"/>
              <a:sym typeface="+mn-ea"/>
            </a:endParaRPr>
          </a:p>
        </p:txBody>
      </p:sp>
      <p:sp>
        <p:nvSpPr>
          <p:cNvPr id="4" name="圆角矩形 3"/>
          <p:cNvSpPr/>
          <p:nvPr/>
        </p:nvSpPr>
        <p:spPr>
          <a:xfrm>
            <a:off x="1921510" y="1069340"/>
            <a:ext cx="1800000" cy="51562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en-US" altLang="zh-CN" sz="2000" b="1">
                <a:solidFill>
                  <a:schemeClr val="bg1"/>
                </a:solidFill>
                <a:latin typeface="Nexa" panose="00000A00000000000000" pitchFamily="50" charset="0"/>
                <a:cs typeface="Nexa" panose="00000A00000000000000" pitchFamily="50" charset="0"/>
              </a:rPr>
              <a:t>MH U50</a:t>
            </a:r>
            <a:endParaRPr lang="en-US" altLang="zh-CN" sz="2000" b="1">
              <a:solidFill>
                <a:schemeClr val="bg1"/>
              </a:solidFill>
              <a:latin typeface="Nexa" panose="00000A00000000000000" pitchFamily="50" charset="0"/>
              <a:cs typeface="Nexa" panose="00000A00000000000000" pitchFamily="50" charset="0"/>
            </a:endParaRPr>
          </a:p>
        </p:txBody>
      </p:sp>
      <p:sp>
        <p:nvSpPr>
          <p:cNvPr id="6" name="文本框 5"/>
          <p:cNvSpPr txBox="1"/>
          <p:nvPr/>
        </p:nvSpPr>
        <p:spPr>
          <a:xfrm>
            <a:off x="512445" y="2973070"/>
            <a:ext cx="5434965" cy="2999740"/>
          </a:xfrm>
          <a:prstGeom prst="rect">
            <a:avLst/>
          </a:prstGeom>
          <a:noFill/>
        </p:spPr>
        <p:txBody>
          <a:bodyPr wrap="square" rtlCol="0">
            <a:spAutoFit/>
          </a:bodyPr>
          <a:lstStyle/>
          <a:p>
            <a:pPr marL="342900" indent="-342900">
              <a:lnSpc>
                <a:spcPct val="150000"/>
              </a:lnSpc>
              <a:buAutoNum type="arabicPeriod"/>
            </a:pPr>
            <a:r>
              <a:rPr lang="en-US" sz="1400">
                <a:latin typeface="Nexa" panose="00000A00000000000000" pitchFamily="50" charset="0"/>
                <a:cs typeface="Nexa" panose="00000A00000000000000" pitchFamily="50" charset="0"/>
              </a:rPr>
              <a:t>U50</a:t>
            </a:r>
            <a:r>
              <a:rPr lang="zh-CN" altLang="en-US" sz="1400">
                <a:latin typeface="Nexa" panose="00000A00000000000000" pitchFamily="50" charset="0"/>
                <a:cs typeface="Nexa" panose="00000A00000000000000" pitchFamily="50" charset="0"/>
              </a:rPr>
              <a:t>怎么卖？</a:t>
            </a:r>
            <a:endParaRPr lang="zh-CN" altLang="en-US" sz="1400">
              <a:latin typeface="Nexa" panose="00000A00000000000000" pitchFamily="50" charset="0"/>
              <a:cs typeface="Nexa" panose="00000A00000000000000" pitchFamily="50" charset="0"/>
            </a:endParaRPr>
          </a:p>
          <a:p>
            <a:pPr indent="0">
              <a:lnSpc>
                <a:spcPct val="150000"/>
              </a:lnSpc>
              <a:buNone/>
            </a:pPr>
            <a:r>
              <a:rPr lang="zh-CN" altLang="en-US" sz="1400">
                <a:latin typeface="Nexa" panose="00000A00000000000000" pitchFamily="50" charset="0"/>
                <a:cs typeface="Nexa" panose="00000A00000000000000" pitchFamily="50" charset="0"/>
              </a:rPr>
              <a:t>单独、搭配</a:t>
            </a:r>
            <a:r>
              <a:rPr lang="en-US" altLang="zh-CN" sz="1400">
                <a:latin typeface="Nexa" panose="00000A00000000000000" pitchFamily="50" charset="0"/>
                <a:cs typeface="Nexa" panose="00000A00000000000000" pitchFamily="50" charset="0"/>
              </a:rPr>
              <a:t>XCroe kit pro</a:t>
            </a:r>
            <a:r>
              <a:rPr lang="zh-CN" altLang="en-US" sz="1400">
                <a:latin typeface="Nexa" panose="00000A00000000000000" pitchFamily="50" charset="0"/>
                <a:cs typeface="Nexa" panose="00000A00000000000000" pitchFamily="50" charset="0"/>
              </a:rPr>
              <a:t>、</a:t>
            </a:r>
            <a:r>
              <a:rPr lang="en-US" altLang="zh-CN" sz="1400">
                <a:latin typeface="Nexa" panose="00000A00000000000000" pitchFamily="50" charset="0"/>
                <a:cs typeface="Nexa" panose="00000A00000000000000" pitchFamily="50" charset="0"/>
                <a:sym typeface="+mn-ea"/>
              </a:rPr>
              <a:t>XCroe kit </a:t>
            </a:r>
            <a:r>
              <a:rPr lang="zh-CN" altLang="en-US" sz="1400">
                <a:latin typeface="Nexa" panose="00000A00000000000000" pitchFamily="50" charset="0"/>
                <a:cs typeface="Nexa" panose="00000A00000000000000" pitchFamily="50" charset="0"/>
                <a:sym typeface="+mn-ea"/>
              </a:rPr>
              <a:t>、</a:t>
            </a:r>
            <a:r>
              <a:rPr lang="en-US" altLang="zh-CN" sz="1400">
                <a:latin typeface="Nexa" panose="00000A00000000000000" pitchFamily="50" charset="0"/>
                <a:cs typeface="Nexa" panose="00000A00000000000000" pitchFamily="50" charset="0"/>
                <a:sym typeface="+mn-ea"/>
              </a:rPr>
              <a:t>CMA series</a:t>
            </a:r>
            <a:endParaRPr lang="en-US" altLang="zh-CN" sz="1400">
              <a:latin typeface="Nexa" panose="00000A00000000000000" pitchFamily="50" charset="0"/>
              <a:cs typeface="Nexa" panose="00000A00000000000000" pitchFamily="50" charset="0"/>
              <a:sym typeface="+mn-ea"/>
            </a:endParaRPr>
          </a:p>
          <a:p>
            <a:pPr indent="0">
              <a:lnSpc>
                <a:spcPct val="150000"/>
              </a:lnSpc>
              <a:buNone/>
            </a:pPr>
            <a:endParaRPr lang="en-US" altLang="zh-CN" sz="1400">
              <a:latin typeface="Nexa" panose="00000A00000000000000" pitchFamily="50" charset="0"/>
              <a:cs typeface="Nexa" panose="00000A00000000000000" pitchFamily="50" charset="0"/>
              <a:sym typeface="+mn-ea"/>
            </a:endParaRPr>
          </a:p>
          <a:p>
            <a:pPr indent="0">
              <a:lnSpc>
                <a:spcPct val="150000"/>
              </a:lnSpc>
              <a:buNone/>
            </a:pPr>
            <a:r>
              <a:rPr lang="en-US" altLang="zh-CN" sz="1400">
                <a:latin typeface="Nexa" panose="00000A00000000000000" pitchFamily="50" charset="0"/>
                <a:cs typeface="Nexa" panose="00000A00000000000000" pitchFamily="50" charset="0"/>
                <a:sym typeface="+mn-ea"/>
              </a:rPr>
              <a:t>2</a:t>
            </a:r>
            <a:r>
              <a:rPr lang="zh-CN" altLang="en-US" sz="1400">
                <a:latin typeface="Nexa" panose="00000A00000000000000" pitchFamily="50" charset="0"/>
                <a:cs typeface="Nexa" panose="00000A00000000000000" pitchFamily="50" charset="0"/>
                <a:sym typeface="+mn-ea"/>
              </a:rPr>
              <a:t>、目前弱点避坑</a:t>
            </a:r>
            <a:endParaRPr lang="zh-CN" altLang="en-US" sz="1400">
              <a:latin typeface="Nexa" panose="00000A00000000000000" pitchFamily="50" charset="0"/>
              <a:cs typeface="Nexa" panose="00000A00000000000000" pitchFamily="50" charset="0"/>
              <a:sym typeface="+mn-ea"/>
            </a:endParaRPr>
          </a:p>
          <a:p>
            <a:pPr marL="285750" indent="-285750">
              <a:lnSpc>
                <a:spcPct val="150000"/>
              </a:lnSpc>
              <a:buFont typeface="Wingdings" panose="05000000000000000000" charset="0"/>
              <a:buChar char="Ø"/>
            </a:pPr>
            <a:r>
              <a:rPr lang="en-US" altLang="zh-CN" sz="1400">
                <a:latin typeface="Nexa" panose="00000A00000000000000" pitchFamily="50" charset="0"/>
                <a:cs typeface="Nexa" panose="00000A00000000000000" pitchFamily="50" charset="0"/>
                <a:sym typeface="+mn-ea"/>
              </a:rPr>
              <a:t>No support Multi-Stream Intelliframe for Teams Room on Windows.</a:t>
            </a:r>
            <a:endParaRPr lang="en-US" altLang="zh-CN" sz="1400">
              <a:latin typeface="Nexa" panose="00000A00000000000000" pitchFamily="50" charset="0"/>
              <a:cs typeface="Nexa" panose="00000A00000000000000" pitchFamily="50" charset="0"/>
              <a:sym typeface="+mn-ea"/>
            </a:endParaRPr>
          </a:p>
          <a:p>
            <a:pPr marL="285750" indent="-285750">
              <a:lnSpc>
                <a:spcPct val="150000"/>
              </a:lnSpc>
              <a:buFont typeface="Wingdings" panose="05000000000000000000" charset="0"/>
              <a:buChar char="Ø"/>
            </a:pPr>
            <a:r>
              <a:rPr lang="en-US" altLang="zh-CN" sz="1400">
                <a:latin typeface="Nexa" panose="00000A00000000000000" pitchFamily="50" charset="0"/>
                <a:cs typeface="Nexa" panose="00000A00000000000000" pitchFamily="50" charset="0"/>
                <a:sym typeface="+mn-ea"/>
              </a:rPr>
              <a:t>No support wired BYOD box.</a:t>
            </a:r>
            <a:endParaRPr lang="en-US" altLang="zh-CN" sz="1400">
              <a:latin typeface="Nexa" panose="00000A00000000000000" pitchFamily="50" charset="0"/>
              <a:cs typeface="Nexa" panose="00000A00000000000000" pitchFamily="50" charset="0"/>
            </a:endParaRPr>
          </a:p>
          <a:p>
            <a:pPr indent="0">
              <a:lnSpc>
                <a:spcPct val="150000"/>
              </a:lnSpc>
              <a:buNone/>
            </a:pPr>
            <a:endParaRPr lang="en-US" altLang="zh-CN" sz="1400">
              <a:latin typeface="Nexa" panose="00000A00000000000000" pitchFamily="50" charset="0"/>
              <a:cs typeface="Nexa" panose="00000A00000000000000" pitchFamily="50" charset="0"/>
              <a:sym typeface="+mn-ea"/>
            </a:endParaRPr>
          </a:p>
          <a:p>
            <a:pPr indent="0">
              <a:lnSpc>
                <a:spcPct val="150000"/>
              </a:lnSpc>
              <a:buNone/>
            </a:pPr>
            <a:endParaRPr lang="en-US" altLang="zh-CN" sz="1400">
              <a:latin typeface="Nexa" panose="00000A00000000000000" pitchFamily="50" charset="0"/>
              <a:cs typeface="Nexa" panose="00000A00000000000000" pitchFamily="50" charset="0"/>
              <a:sym typeface="+mn-ea"/>
            </a:endParaRPr>
          </a:p>
        </p:txBody>
      </p:sp>
      <p:pic>
        <p:nvPicPr>
          <p:cNvPr id="14" name="图片 13" descr="正视图"/>
          <p:cNvPicPr>
            <a:picLocks noChangeAspect="1"/>
          </p:cNvPicPr>
          <p:nvPr/>
        </p:nvPicPr>
        <p:blipFill>
          <a:blip r:embed="rId2"/>
          <a:srcRect t="38783" b="33602"/>
          <a:stretch>
            <a:fillRect/>
          </a:stretch>
        </p:blipFill>
        <p:spPr>
          <a:xfrm>
            <a:off x="869315" y="1964055"/>
            <a:ext cx="3997960" cy="621665"/>
          </a:xfrm>
          <a:prstGeom prst="rect">
            <a:avLst/>
          </a:prstGeom>
        </p:spPr>
      </p:pic>
      <p:sp>
        <p:nvSpPr>
          <p:cNvPr id="36" name="object 3"/>
          <p:cNvSpPr txBox="1"/>
          <p:nvPr>
            <p:custDataLst>
              <p:tags r:id="rId3"/>
            </p:custDataLst>
          </p:nvPr>
        </p:nvSpPr>
        <p:spPr>
          <a:xfrm>
            <a:off x="7721823" y="502551"/>
            <a:ext cx="1412802" cy="139393"/>
          </a:xfrm>
          <a:prstGeom prst="rect">
            <a:avLst/>
          </a:prstGeom>
          <a:noFill/>
          <a:extLst>
            <a:ext uri="{909E8E84-426E-40DD-AFC4-6F175D3DCCD1}">
              <a14:hiddenFill xmlns:a14="http://schemas.microsoft.com/office/drawing/2010/main">
                <a:solidFill>
                  <a:schemeClr val="bg1"/>
                </a:solidFill>
              </a14:hiddenFill>
            </a:ext>
          </a:extLst>
        </p:spPr>
        <p:txBody>
          <a:bodyPr vert="horz" wrap="square" lIns="0" tIns="7316" rIns="0" bIns="0" rtlCol="0">
            <a:noAutofit/>
          </a:bodyPr>
          <a:lstStyle/>
          <a:p>
            <a:pPr lvl="0" algn="ctr">
              <a:defRPr/>
            </a:pPr>
            <a:endParaRPr lang="en-US" altLang="zh-CN" sz="1090" b="1" dirty="0">
              <a:solidFill>
                <a:schemeClr val="tx1"/>
              </a:solidFill>
              <a:latin typeface="Nexa Regular" panose="00000A00000000000000" charset="0"/>
              <a:ea typeface="思源黑体 CN Normal" panose="020B0400000000000000"/>
              <a:cs typeface="Nexa Regular" panose="00000A00000000000000" charset="0"/>
              <a:sym typeface="+mn-ea"/>
            </a:endParaRPr>
          </a:p>
        </p:txBody>
      </p:sp>
      <p:sp>
        <p:nvSpPr>
          <p:cNvPr id="2" name="圆角矩形 1"/>
          <p:cNvSpPr/>
          <p:nvPr/>
        </p:nvSpPr>
        <p:spPr>
          <a:xfrm>
            <a:off x="7721600" y="1069340"/>
            <a:ext cx="1800000" cy="515620"/>
          </a:xfrm>
          <a:prstGeom prst="roundRect">
            <a:avLst/>
          </a:prstGeom>
          <a:solidFill>
            <a:srgbClr val="00B050"/>
          </a:solidFill>
        </p:spPr>
        <p:style>
          <a:lnRef idx="0">
            <a:srgbClr val="FFFFFF"/>
          </a:lnRef>
          <a:fillRef idx="1">
            <a:schemeClr val="accent6"/>
          </a:fillRef>
          <a:effectRef idx="0">
            <a:srgbClr val="FFFFFF"/>
          </a:effectRef>
          <a:fontRef idx="minor">
            <a:schemeClr val="lt1"/>
          </a:fontRef>
        </p:style>
        <p:txBody>
          <a:bodyPr rtlCol="0" anchor="ctr"/>
          <a:lstStyle/>
          <a:p>
            <a:pPr algn="ctr"/>
            <a:r>
              <a:rPr lang="en-US" altLang="zh-CN" sz="2000" b="1">
                <a:solidFill>
                  <a:schemeClr val="bg1"/>
                </a:solidFill>
                <a:latin typeface="Nexa" panose="00000A00000000000000" pitchFamily="50" charset="0"/>
                <a:cs typeface="Nexa" panose="00000A00000000000000" pitchFamily="50" charset="0"/>
              </a:rPr>
              <a:t>YL S40</a:t>
            </a:r>
            <a:endParaRPr lang="en-US" altLang="zh-CN" sz="2000" b="1">
              <a:solidFill>
                <a:schemeClr val="bg1"/>
              </a:solidFill>
              <a:latin typeface="Nexa" panose="00000A00000000000000" pitchFamily="50" charset="0"/>
              <a:cs typeface="Nexa" panose="00000A00000000000000" pitchFamily="50" charset="0"/>
            </a:endParaRPr>
          </a:p>
        </p:txBody>
      </p:sp>
      <p:sp>
        <p:nvSpPr>
          <p:cNvPr id="3" name="文本框 2"/>
          <p:cNvSpPr txBox="1"/>
          <p:nvPr/>
        </p:nvSpPr>
        <p:spPr>
          <a:xfrm>
            <a:off x="6264275" y="2973070"/>
            <a:ext cx="5434965" cy="2353310"/>
          </a:xfrm>
          <a:prstGeom prst="rect">
            <a:avLst/>
          </a:prstGeom>
          <a:noFill/>
        </p:spPr>
        <p:txBody>
          <a:bodyPr wrap="square" rtlCol="0">
            <a:spAutoFit/>
          </a:bodyPr>
          <a:lstStyle/>
          <a:p>
            <a:pPr marL="342900" indent="-342900">
              <a:lnSpc>
                <a:spcPct val="150000"/>
              </a:lnSpc>
              <a:buAutoNum type="arabicPeriod"/>
            </a:pPr>
            <a:r>
              <a:rPr lang="en-US" sz="1400">
                <a:latin typeface="Nexa" panose="00000A00000000000000" pitchFamily="50" charset="0"/>
                <a:cs typeface="Nexa" panose="00000A00000000000000" pitchFamily="50" charset="0"/>
              </a:rPr>
              <a:t>S40</a:t>
            </a:r>
            <a:r>
              <a:rPr lang="zh-CN" altLang="en-US" sz="1400">
                <a:latin typeface="Nexa" panose="00000A00000000000000" pitchFamily="50" charset="0"/>
                <a:cs typeface="Nexa" panose="00000A00000000000000" pitchFamily="50" charset="0"/>
              </a:rPr>
              <a:t>怎么卖</a:t>
            </a:r>
            <a:endParaRPr lang="zh-CN" altLang="en-US" sz="1400">
              <a:latin typeface="Nexa" panose="00000A00000000000000" pitchFamily="50" charset="0"/>
              <a:cs typeface="Nexa" panose="00000A00000000000000" pitchFamily="50" charset="0"/>
            </a:endParaRPr>
          </a:p>
          <a:p>
            <a:pPr indent="0">
              <a:lnSpc>
                <a:spcPct val="150000"/>
              </a:lnSpc>
              <a:buNone/>
            </a:pPr>
            <a:r>
              <a:rPr lang="zh-CN" altLang="en-US" sz="1400">
                <a:latin typeface="Nexa" panose="00000A00000000000000" pitchFamily="50" charset="0"/>
                <a:cs typeface="Nexa" panose="00000A00000000000000" pitchFamily="50" charset="0"/>
              </a:rPr>
              <a:t>搭配</a:t>
            </a:r>
            <a:r>
              <a:rPr lang="en-US" altLang="zh-CN" sz="1400">
                <a:latin typeface="Nexa" panose="00000A00000000000000" pitchFamily="50" charset="0"/>
                <a:cs typeface="Nexa" panose="00000A00000000000000" pitchFamily="50" charset="0"/>
              </a:rPr>
              <a:t>MCroe</a:t>
            </a:r>
            <a:r>
              <a:rPr lang="zh-CN" altLang="en-US" sz="1400">
                <a:latin typeface="Nexa" panose="00000A00000000000000" pitchFamily="50" charset="0"/>
                <a:cs typeface="Nexa" panose="00000A00000000000000" pitchFamily="50" charset="0"/>
              </a:rPr>
              <a:t>一起</a:t>
            </a:r>
            <a:r>
              <a:rPr lang="en-US" altLang="zh-CN" sz="1400">
                <a:latin typeface="Nexa" panose="00000A00000000000000" pitchFamily="50" charset="0"/>
                <a:cs typeface="Nexa" panose="00000A00000000000000" pitchFamily="50" charset="0"/>
              </a:rPr>
              <a:t>bundle</a:t>
            </a:r>
            <a:r>
              <a:rPr lang="zh-CN" altLang="en-US" sz="1400">
                <a:latin typeface="Nexa" panose="00000A00000000000000" pitchFamily="50" charset="0"/>
                <a:cs typeface="Nexa" panose="00000A00000000000000" pitchFamily="50" charset="0"/>
              </a:rPr>
              <a:t>销售</a:t>
            </a:r>
            <a:endParaRPr lang="zh-CN" altLang="en-US" sz="1400">
              <a:latin typeface="Nexa" panose="00000A00000000000000" pitchFamily="50" charset="0"/>
              <a:cs typeface="Nexa" panose="00000A00000000000000" pitchFamily="50" charset="0"/>
            </a:endParaRPr>
          </a:p>
          <a:p>
            <a:pPr indent="0">
              <a:lnSpc>
                <a:spcPct val="150000"/>
              </a:lnSpc>
              <a:buNone/>
            </a:pPr>
            <a:endParaRPr lang="zh-CN" altLang="en-US" sz="1400">
              <a:latin typeface="Nexa" panose="00000A00000000000000" pitchFamily="50" charset="0"/>
              <a:cs typeface="Nexa" panose="00000A00000000000000" pitchFamily="50" charset="0"/>
            </a:endParaRPr>
          </a:p>
          <a:p>
            <a:pPr indent="0">
              <a:lnSpc>
                <a:spcPct val="150000"/>
              </a:lnSpc>
              <a:buNone/>
            </a:pPr>
            <a:r>
              <a:rPr lang="en-US" altLang="zh-CN" sz="1400">
                <a:latin typeface="Nexa" panose="00000A00000000000000" pitchFamily="50" charset="0"/>
                <a:cs typeface="Nexa" panose="00000A00000000000000" pitchFamily="50" charset="0"/>
              </a:rPr>
              <a:t>2</a:t>
            </a:r>
            <a:r>
              <a:rPr lang="zh-CN" altLang="en-US" sz="1400">
                <a:latin typeface="Nexa" panose="00000A00000000000000" pitchFamily="50" charset="0"/>
                <a:cs typeface="Nexa" panose="00000A00000000000000" pitchFamily="50" charset="0"/>
              </a:rPr>
              <a:t>、竞品优势</a:t>
            </a:r>
            <a:endParaRPr lang="zh-CN" altLang="en-US" sz="1400">
              <a:latin typeface="Nexa" panose="00000A00000000000000" pitchFamily="50" charset="0"/>
              <a:cs typeface="Nexa" panose="00000A00000000000000" pitchFamily="50" charset="0"/>
            </a:endParaRPr>
          </a:p>
          <a:p>
            <a:pPr marL="285750" indent="-285750">
              <a:lnSpc>
                <a:spcPct val="150000"/>
              </a:lnSpc>
              <a:buFont typeface="Wingdings" panose="05000000000000000000" charset="0"/>
              <a:buChar char="ü"/>
            </a:pPr>
            <a:r>
              <a:rPr lang="en-US" altLang="zh-CN" sz="1400">
                <a:latin typeface="Nexa" panose="00000A00000000000000" pitchFamily="50" charset="0"/>
                <a:cs typeface="Nexa" panose="00000A00000000000000" pitchFamily="50" charset="0"/>
                <a:sym typeface="+mn-ea"/>
              </a:rPr>
              <a:t>support Multi-Stream Intelliframe for Teams Room on Windows.</a:t>
            </a:r>
            <a:endParaRPr lang="zh-CN" altLang="en-US" sz="1400">
              <a:latin typeface="Nexa" panose="00000A00000000000000" pitchFamily="50" charset="0"/>
              <a:cs typeface="Nexa" panose="00000A00000000000000" pitchFamily="50" charset="0"/>
            </a:endParaRPr>
          </a:p>
          <a:p>
            <a:pPr marL="285750" indent="-285750">
              <a:lnSpc>
                <a:spcPct val="150000"/>
              </a:lnSpc>
              <a:buFont typeface="Wingdings" panose="05000000000000000000" charset="0"/>
              <a:buChar char="ü"/>
            </a:pPr>
            <a:r>
              <a:rPr lang="en-US" altLang="zh-CN" sz="1400">
                <a:latin typeface="Nexa" panose="00000A00000000000000" pitchFamily="50" charset="0"/>
                <a:cs typeface="Nexa" panose="00000A00000000000000" pitchFamily="50" charset="0"/>
              </a:rPr>
              <a:t>Support wired BYOD feature via VCH51.</a:t>
            </a:r>
            <a:endParaRPr lang="en-US" altLang="zh-CN" sz="1400">
              <a:latin typeface="Nexa" panose="00000A00000000000000" pitchFamily="50" charset="0"/>
              <a:cs typeface="Nexa" panose="00000A00000000000000" pitchFamily="50" charset="0"/>
            </a:endParaRPr>
          </a:p>
        </p:txBody>
      </p:sp>
      <p:pic>
        <p:nvPicPr>
          <p:cNvPr id="8" name="图片 7"/>
          <p:cNvPicPr>
            <a:picLocks noChangeAspect="1"/>
          </p:cNvPicPr>
          <p:nvPr/>
        </p:nvPicPr>
        <p:blipFill>
          <a:blip r:embed="rId4"/>
          <a:stretch>
            <a:fillRect/>
          </a:stretch>
        </p:blipFill>
        <p:spPr>
          <a:xfrm>
            <a:off x="6786880" y="5411470"/>
            <a:ext cx="3006090" cy="1259205"/>
          </a:xfrm>
          <a:prstGeom prst="rect">
            <a:avLst/>
          </a:prstGeom>
        </p:spPr>
      </p:pic>
      <p:pic>
        <p:nvPicPr>
          <p:cNvPr id="5" name="图片 4"/>
          <p:cNvPicPr>
            <a:picLocks noChangeAspect="1"/>
          </p:cNvPicPr>
          <p:nvPr/>
        </p:nvPicPr>
        <p:blipFill>
          <a:blip r:embed="rId5"/>
          <a:stretch>
            <a:fillRect/>
          </a:stretch>
        </p:blipFill>
        <p:spPr>
          <a:xfrm>
            <a:off x="6402705" y="1964055"/>
            <a:ext cx="4050665" cy="535940"/>
          </a:xfrm>
          <a:prstGeom prst="rect">
            <a:avLst/>
          </a:prstGeom>
        </p:spPr>
      </p:pic>
    </p:spTree>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Grp="1" noRot="1" noChangeAspect="1" noMove="1" noResize="1" noEditPoints="1" noAdjustHandles="1" noChangeArrowheads="1" noChangeShapeType="1" noCrop="1"/>
          </p:cNvPicPr>
          <p:nvPr/>
        </p:nvPicPr>
        <p:blipFill>
          <a:blip r:embed="rId1" cstate="print"/>
          <a:stretch>
            <a:fillRect/>
          </a:stretch>
        </p:blipFill>
        <p:spPr>
          <a:xfrm>
            <a:off x="330" y="0"/>
            <a:ext cx="12191340" cy="6858000"/>
          </a:xfrm>
          <a:prstGeom prst="rect">
            <a:avLst/>
          </a:prstGeom>
        </p:spPr>
      </p:pic>
      <p:sp>
        <p:nvSpPr>
          <p:cNvPr id="3" name="文本框 2"/>
          <p:cNvSpPr txBox="1"/>
          <p:nvPr/>
        </p:nvSpPr>
        <p:spPr>
          <a:xfrm>
            <a:off x="549217" y="2759821"/>
            <a:ext cx="3945366" cy="923330"/>
          </a:xfrm>
          <a:prstGeom prst="rect">
            <a:avLst/>
          </a:prstGeom>
          <a:noFill/>
        </p:spPr>
        <p:txBody>
          <a:bodyPr wrap="square">
            <a:spAutoFit/>
          </a:bodyPr>
          <a:lstStyle/>
          <a:p>
            <a:r>
              <a:rPr lang="en-US" altLang="zh-CN" sz="5400" b="1" dirty="0">
                <a:solidFill>
                  <a:schemeClr val="bg2">
                    <a:lumMod val="50000"/>
                  </a:schemeClr>
                </a:solidFill>
                <a:latin typeface="Nexa Black" panose="00000A00000000000000" pitchFamily="50" charset="0"/>
                <a:ea typeface="思源黑体 Heavy" panose="020B0A00000000000000" pitchFamily="34" charset="-122"/>
              </a:rPr>
              <a:t>Thanks.</a:t>
            </a:r>
            <a:endParaRPr lang="zh-CN" altLang="en-US" sz="5400" b="1" dirty="0">
              <a:solidFill>
                <a:schemeClr val="bg2">
                  <a:lumMod val="50000"/>
                </a:schemeClr>
              </a:solidFill>
              <a:latin typeface="Nexa Black" panose="00000A00000000000000" pitchFamily="50" charset="0"/>
              <a:ea typeface="思源黑体 Heavy" panose="020B0A00000000000000" pitchFamily="34" charset="-122"/>
            </a:endParaRPr>
          </a:p>
        </p:txBody>
      </p:sp>
      <p:pic>
        <p:nvPicPr>
          <p:cNvPr id="5" name="图片 4"/>
          <p:cNvPicPr>
            <a:picLocks noChangeAspect="1"/>
          </p:cNvPicPr>
          <p:nvPr/>
        </p:nvPicPr>
        <p:blipFill>
          <a:blip r:embed="rId2" cstate="print"/>
          <a:stretch>
            <a:fillRect/>
          </a:stretch>
        </p:blipFill>
        <p:spPr>
          <a:xfrm>
            <a:off x="3565355" y="5613985"/>
            <a:ext cx="284400" cy="283797"/>
          </a:xfrm>
          <a:prstGeom prst="rect">
            <a:avLst/>
          </a:prstGeom>
        </p:spPr>
      </p:pic>
      <p:pic>
        <p:nvPicPr>
          <p:cNvPr id="6" name="图片 5"/>
          <p:cNvPicPr>
            <a:picLocks noChangeAspect="1"/>
          </p:cNvPicPr>
          <p:nvPr/>
        </p:nvPicPr>
        <p:blipFill>
          <a:blip r:embed="rId3" cstate="print"/>
          <a:stretch>
            <a:fillRect/>
          </a:stretch>
        </p:blipFill>
        <p:spPr>
          <a:xfrm>
            <a:off x="8325501" y="5595335"/>
            <a:ext cx="284400" cy="285004"/>
          </a:xfrm>
          <a:prstGeom prst="rect">
            <a:avLst/>
          </a:prstGeom>
        </p:spPr>
      </p:pic>
      <p:pic>
        <p:nvPicPr>
          <p:cNvPr id="7" name="图片 6"/>
          <p:cNvPicPr>
            <a:picLocks noChangeAspect="1"/>
          </p:cNvPicPr>
          <p:nvPr/>
        </p:nvPicPr>
        <p:blipFill>
          <a:blip r:embed="rId4" cstate="print"/>
          <a:stretch>
            <a:fillRect/>
          </a:stretch>
        </p:blipFill>
        <p:spPr>
          <a:xfrm>
            <a:off x="5441914" y="5650991"/>
            <a:ext cx="284400" cy="209784"/>
          </a:xfrm>
          <a:prstGeom prst="rect">
            <a:avLst/>
          </a:prstGeom>
        </p:spPr>
      </p:pic>
      <p:pic>
        <p:nvPicPr>
          <p:cNvPr id="8" name="图片 7"/>
          <p:cNvPicPr>
            <a:picLocks noChangeAspect="1"/>
          </p:cNvPicPr>
          <p:nvPr/>
        </p:nvPicPr>
        <p:blipFill>
          <a:blip r:embed="rId5" cstate="print"/>
          <a:stretch>
            <a:fillRect/>
          </a:stretch>
        </p:blipFill>
        <p:spPr>
          <a:xfrm>
            <a:off x="771846" y="5613728"/>
            <a:ext cx="284400" cy="284400"/>
          </a:xfrm>
          <a:prstGeom prst="rect">
            <a:avLst/>
          </a:prstGeom>
        </p:spPr>
      </p:pic>
      <p:sp>
        <p:nvSpPr>
          <p:cNvPr id="9" name="文本框 8"/>
          <p:cNvSpPr txBox="1"/>
          <p:nvPr/>
        </p:nvSpPr>
        <p:spPr>
          <a:xfrm>
            <a:off x="1039913" y="5570775"/>
            <a:ext cx="3199548" cy="369332"/>
          </a:xfrm>
          <a:prstGeom prst="rect">
            <a:avLst/>
          </a:prstGeom>
          <a:noFill/>
        </p:spPr>
        <p:txBody>
          <a:bodyPr wrap="square">
            <a:spAutoFit/>
          </a:bodyPr>
          <a:lstStyle/>
          <a:p>
            <a:r>
              <a:rPr lang="en-US" altLang="zh-CN" sz="1800" dirty="0">
                <a:solidFill>
                  <a:schemeClr val="bg2">
                    <a:lumMod val="50000"/>
                  </a:schemeClr>
                </a:solidFill>
                <a:effectLst/>
                <a:latin typeface="Nexa" panose="00000A00000000000000" pitchFamily="50" charset="0"/>
                <a:cs typeface="Times New Roman" panose="02020503050405090304" pitchFamily="18" charset="0"/>
              </a:rPr>
              <a:t>www.maxhub.com</a:t>
            </a:r>
            <a:endParaRPr lang="zh-CN" altLang="en-US" dirty="0">
              <a:solidFill>
                <a:schemeClr val="bg2">
                  <a:lumMod val="50000"/>
                </a:schemeClr>
              </a:solidFill>
              <a:latin typeface="Nexa" panose="00000A00000000000000" pitchFamily="50" charset="0"/>
            </a:endParaRPr>
          </a:p>
        </p:txBody>
      </p:sp>
      <p:sp>
        <p:nvSpPr>
          <p:cNvPr id="11" name="文本框 10"/>
          <p:cNvSpPr txBox="1"/>
          <p:nvPr/>
        </p:nvSpPr>
        <p:spPr>
          <a:xfrm>
            <a:off x="3849755" y="5595335"/>
            <a:ext cx="1375778" cy="369332"/>
          </a:xfrm>
          <a:prstGeom prst="rect">
            <a:avLst/>
          </a:prstGeom>
          <a:noFill/>
        </p:spPr>
        <p:txBody>
          <a:bodyPr wrap="square">
            <a:spAutoFit/>
          </a:bodyPr>
          <a:lstStyle/>
          <a:p>
            <a:r>
              <a:rPr lang="en-US" altLang="zh-CN" sz="1800" dirty="0">
                <a:solidFill>
                  <a:schemeClr val="bg2">
                    <a:lumMod val="50000"/>
                  </a:schemeClr>
                </a:solidFill>
                <a:effectLst/>
                <a:latin typeface="Nexa" panose="00000A00000000000000" pitchFamily="50" charset="0"/>
                <a:cs typeface="Times New Roman" panose="02020503050405090304" pitchFamily="18" charset="0"/>
              </a:rPr>
              <a:t>MAXHUB</a:t>
            </a:r>
            <a:endParaRPr lang="zh-CN" altLang="en-US" dirty="0">
              <a:solidFill>
                <a:schemeClr val="bg2">
                  <a:lumMod val="50000"/>
                </a:schemeClr>
              </a:solidFill>
              <a:latin typeface="Nexa" panose="00000A00000000000000" pitchFamily="50" charset="0"/>
            </a:endParaRPr>
          </a:p>
        </p:txBody>
      </p:sp>
      <p:sp>
        <p:nvSpPr>
          <p:cNvPr id="13" name="文本框 12"/>
          <p:cNvSpPr txBox="1"/>
          <p:nvPr/>
        </p:nvSpPr>
        <p:spPr>
          <a:xfrm>
            <a:off x="5726314" y="5570775"/>
            <a:ext cx="2456987" cy="369332"/>
          </a:xfrm>
          <a:prstGeom prst="rect">
            <a:avLst/>
          </a:prstGeom>
          <a:noFill/>
        </p:spPr>
        <p:txBody>
          <a:bodyPr wrap="square">
            <a:spAutoFit/>
          </a:bodyPr>
          <a:lstStyle/>
          <a:p>
            <a:r>
              <a:rPr lang="en-US" altLang="zh-CN" sz="1800" dirty="0">
                <a:solidFill>
                  <a:schemeClr val="bg2">
                    <a:lumMod val="50000"/>
                  </a:schemeClr>
                </a:solidFill>
                <a:effectLst/>
                <a:latin typeface="Nexa" panose="00000A00000000000000" pitchFamily="50" charset="0"/>
                <a:cs typeface="Times New Roman" panose="02020503050405090304" pitchFamily="18" charset="0"/>
              </a:rPr>
              <a:t>sales@maxhub.com</a:t>
            </a:r>
            <a:endParaRPr lang="zh-CN" altLang="en-US" dirty="0">
              <a:solidFill>
                <a:schemeClr val="bg2">
                  <a:lumMod val="50000"/>
                </a:schemeClr>
              </a:solidFill>
              <a:latin typeface="Nexa" panose="00000A00000000000000" pitchFamily="50"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bject 4"/>
          <p:cNvSpPr txBox="1"/>
          <p:nvPr>
            <p:custDataLst>
              <p:tags r:id="rId1"/>
            </p:custDataLst>
          </p:nvPr>
        </p:nvSpPr>
        <p:spPr>
          <a:xfrm>
            <a:off x="487680" y="266065"/>
            <a:ext cx="8025130" cy="375920"/>
          </a:xfrm>
          <a:prstGeom prst="rect">
            <a:avLst/>
          </a:prstGeom>
        </p:spPr>
        <p:txBody>
          <a:bodyPr vert="horz" wrap="square" lIns="0" tIns="7310" rIns="0" bIns="0">
            <a:spAutoFit/>
          </a:bodyPr>
          <a:lstStyle/>
          <a:p>
            <a:pPr marL="12700" lvl="0" algn="l">
              <a:spcBef>
                <a:spcPts val="95"/>
              </a:spcBef>
            </a:pPr>
            <a:r>
              <a:rPr lang="en-US" altLang="zh-CN" sz="2400" b="1" dirty="0">
                <a:solidFill>
                  <a:schemeClr val="bg2">
                    <a:lumMod val="50000"/>
                  </a:schemeClr>
                </a:solidFill>
                <a:latin typeface="微软雅黑" panose="020B0503020204020204" charset="-122"/>
                <a:ea typeface="微软雅黑" panose="020B0503020204020204" charset="-122"/>
                <a:sym typeface="+mn-ea"/>
              </a:rPr>
              <a:t>Choosing the right device</a:t>
            </a:r>
            <a:endParaRPr lang="en-US" altLang="zh-CN" sz="2400" b="1" dirty="0">
              <a:solidFill>
                <a:schemeClr val="bg2">
                  <a:lumMod val="50000"/>
                </a:schemeClr>
              </a:solidFill>
              <a:latin typeface="微软雅黑" panose="020B0503020204020204" charset="-122"/>
              <a:ea typeface="微软雅黑" panose="020B0503020204020204" charset="-122"/>
              <a:sym typeface="+mn-ea"/>
            </a:endParaRPr>
          </a:p>
        </p:txBody>
      </p:sp>
      <p:sp>
        <p:nvSpPr>
          <p:cNvPr id="4" name="圆角矩形 3"/>
          <p:cNvSpPr/>
          <p:nvPr/>
        </p:nvSpPr>
        <p:spPr>
          <a:xfrm>
            <a:off x="3515360" y="1162685"/>
            <a:ext cx="5160645" cy="667385"/>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en-US" altLang="zh-CN" sz="2000" b="1">
                <a:solidFill>
                  <a:schemeClr val="bg1"/>
                </a:solidFill>
                <a:latin typeface="Nexa" panose="00000A00000000000000" pitchFamily="50" charset="0"/>
                <a:cs typeface="Nexa" panose="00000A00000000000000" pitchFamily="50" charset="0"/>
              </a:rPr>
              <a:t>Are you need choose a Teams Rooms Device</a:t>
            </a:r>
            <a:endParaRPr lang="en-US" altLang="zh-CN" sz="2000" b="1">
              <a:solidFill>
                <a:schemeClr val="bg1"/>
              </a:solidFill>
              <a:latin typeface="Nexa" panose="00000A00000000000000" pitchFamily="50" charset="0"/>
              <a:cs typeface="Nexa" panose="00000A00000000000000" pitchFamily="50" charset="0"/>
            </a:endParaRPr>
          </a:p>
        </p:txBody>
      </p:sp>
      <p:sp>
        <p:nvSpPr>
          <p:cNvPr id="3" name="圆角矩形 2"/>
          <p:cNvSpPr/>
          <p:nvPr/>
        </p:nvSpPr>
        <p:spPr>
          <a:xfrm>
            <a:off x="1396365" y="2808605"/>
            <a:ext cx="2011680" cy="405130"/>
          </a:xfrm>
          <a:prstGeom prst="roundRect">
            <a:avLst/>
          </a:prstGeom>
          <a:solidFill>
            <a:schemeClr val="accent6">
              <a:lumMod val="60000"/>
              <a:lumOff val="40000"/>
            </a:schemeClr>
          </a:solidFill>
        </p:spPr>
        <p:style>
          <a:lnRef idx="0">
            <a:srgbClr val="FFFFFF"/>
          </a:lnRef>
          <a:fillRef idx="1">
            <a:schemeClr val="accent1"/>
          </a:fillRef>
          <a:effectRef idx="0">
            <a:srgbClr val="FFFFFF"/>
          </a:effectRef>
          <a:fontRef idx="minor">
            <a:schemeClr val="lt1"/>
          </a:fontRef>
        </p:style>
        <p:txBody>
          <a:bodyPr rtlCol="0" anchor="ctr"/>
          <a:lstStyle/>
          <a:p>
            <a:pPr algn="ctr"/>
            <a:r>
              <a:rPr lang="en-US" altLang="zh-CN" sz="1600" b="1">
                <a:solidFill>
                  <a:schemeClr val="tx1"/>
                </a:solidFill>
                <a:latin typeface="Nexa" panose="00000A00000000000000" pitchFamily="50" charset="0"/>
                <a:cs typeface="Nexa" panose="00000A00000000000000" pitchFamily="50" charset="0"/>
              </a:rPr>
              <a:t>Windows</a:t>
            </a:r>
            <a:endParaRPr lang="en-US" altLang="zh-CN" sz="1600" b="1">
              <a:solidFill>
                <a:schemeClr val="tx1"/>
              </a:solidFill>
              <a:latin typeface="Nexa" panose="00000A00000000000000" pitchFamily="50" charset="0"/>
              <a:cs typeface="Nexa" panose="00000A00000000000000" pitchFamily="50" charset="0"/>
            </a:endParaRPr>
          </a:p>
        </p:txBody>
      </p:sp>
      <p:sp>
        <p:nvSpPr>
          <p:cNvPr id="5" name="圆角矩形 4"/>
          <p:cNvSpPr/>
          <p:nvPr/>
        </p:nvSpPr>
        <p:spPr>
          <a:xfrm>
            <a:off x="5089525" y="2808605"/>
            <a:ext cx="2011680" cy="405130"/>
          </a:xfrm>
          <a:prstGeom prst="roundRect">
            <a:avLst/>
          </a:prstGeom>
          <a:solidFill>
            <a:schemeClr val="accent2">
              <a:lumMod val="60000"/>
              <a:lumOff val="40000"/>
            </a:schemeClr>
          </a:solidFill>
        </p:spPr>
        <p:style>
          <a:lnRef idx="0">
            <a:srgbClr val="FFFFFF"/>
          </a:lnRef>
          <a:fillRef idx="1">
            <a:schemeClr val="accent1"/>
          </a:fillRef>
          <a:effectRef idx="0">
            <a:srgbClr val="FFFFFF"/>
          </a:effectRef>
          <a:fontRef idx="minor">
            <a:schemeClr val="lt1"/>
          </a:fontRef>
        </p:style>
        <p:txBody>
          <a:bodyPr rtlCol="0" anchor="ctr"/>
          <a:lstStyle/>
          <a:p>
            <a:pPr algn="ctr"/>
            <a:r>
              <a:rPr lang="en-US" altLang="zh-CN" sz="1600" b="1">
                <a:solidFill>
                  <a:schemeClr val="tx1"/>
                </a:solidFill>
                <a:latin typeface="Nexa" panose="00000A00000000000000" pitchFamily="50" charset="0"/>
                <a:cs typeface="Nexa" panose="00000A00000000000000" pitchFamily="50" charset="0"/>
              </a:rPr>
              <a:t>ANDRIOD</a:t>
            </a:r>
            <a:endParaRPr lang="en-US" altLang="zh-CN" sz="1600" b="1">
              <a:solidFill>
                <a:schemeClr val="tx1"/>
              </a:solidFill>
              <a:latin typeface="Nexa" panose="00000A00000000000000" pitchFamily="50" charset="0"/>
              <a:cs typeface="Nexa" panose="00000A00000000000000" pitchFamily="50" charset="0"/>
            </a:endParaRPr>
          </a:p>
        </p:txBody>
      </p:sp>
      <p:cxnSp>
        <p:nvCxnSpPr>
          <p:cNvPr id="7" name="肘形连接符 6"/>
          <p:cNvCxnSpPr>
            <a:stCxn id="4" idx="2"/>
            <a:endCxn id="3" idx="0"/>
          </p:cNvCxnSpPr>
          <p:nvPr/>
        </p:nvCxnSpPr>
        <p:spPr>
          <a:xfrm rot="5400000">
            <a:off x="3759835" y="472440"/>
            <a:ext cx="978535" cy="3693795"/>
          </a:xfrm>
          <a:prstGeom prst="bentConnector3">
            <a:avLst>
              <a:gd name="adj1" fmla="val 50032"/>
            </a:avLst>
          </a:prstGeom>
          <a:ln>
            <a:tailEnd type="arrow"/>
          </a:ln>
        </p:spPr>
        <p:style>
          <a:lnRef idx="2">
            <a:schemeClr val="accent1"/>
          </a:lnRef>
          <a:fillRef idx="0">
            <a:srgbClr val="FFFFFF"/>
          </a:fillRef>
          <a:effectRef idx="0">
            <a:srgbClr val="FFFFFF"/>
          </a:effectRef>
          <a:fontRef idx="minor">
            <a:schemeClr val="tx1"/>
          </a:fontRef>
        </p:style>
      </p:cxnSp>
      <p:sp>
        <p:nvSpPr>
          <p:cNvPr id="8" name="圆角矩形 7"/>
          <p:cNvSpPr/>
          <p:nvPr/>
        </p:nvSpPr>
        <p:spPr>
          <a:xfrm>
            <a:off x="8782685" y="2808605"/>
            <a:ext cx="2011680" cy="405130"/>
          </a:xfrm>
          <a:prstGeom prst="roundRect">
            <a:avLst/>
          </a:prstGeom>
          <a:solidFill>
            <a:srgbClr val="7030A0"/>
          </a:solidFill>
        </p:spPr>
        <p:style>
          <a:lnRef idx="0">
            <a:srgbClr val="FFFFFF"/>
          </a:lnRef>
          <a:fillRef idx="1">
            <a:schemeClr val="accent1"/>
          </a:fillRef>
          <a:effectRef idx="0">
            <a:srgbClr val="FFFFFF"/>
          </a:effectRef>
          <a:fontRef idx="minor">
            <a:schemeClr val="lt1"/>
          </a:fontRef>
        </p:style>
        <p:txBody>
          <a:bodyPr rtlCol="0" anchor="ctr"/>
          <a:lstStyle/>
          <a:p>
            <a:pPr algn="ctr"/>
            <a:r>
              <a:rPr lang="en-US" altLang="zh-CN" sz="1600" b="1">
                <a:solidFill>
                  <a:schemeClr val="bg1"/>
                </a:solidFill>
                <a:latin typeface="Nexa" panose="00000A00000000000000" pitchFamily="50" charset="0"/>
                <a:cs typeface="Nexa" panose="00000A00000000000000" pitchFamily="50" charset="0"/>
              </a:rPr>
              <a:t>USB Devide</a:t>
            </a:r>
            <a:endParaRPr lang="en-US" altLang="zh-CN" sz="1600" b="1">
              <a:solidFill>
                <a:schemeClr val="bg1"/>
              </a:solidFill>
              <a:latin typeface="Nexa" panose="00000A00000000000000" pitchFamily="50" charset="0"/>
              <a:cs typeface="Nexa" panose="00000A00000000000000" pitchFamily="50" charset="0"/>
            </a:endParaRPr>
          </a:p>
        </p:txBody>
      </p:sp>
      <p:cxnSp>
        <p:nvCxnSpPr>
          <p:cNvPr id="9" name="肘形连接符 8"/>
          <p:cNvCxnSpPr>
            <a:stCxn id="4" idx="2"/>
            <a:endCxn id="8" idx="0"/>
          </p:cNvCxnSpPr>
          <p:nvPr/>
        </p:nvCxnSpPr>
        <p:spPr>
          <a:xfrm rot="5400000" flipV="1">
            <a:off x="7452995" y="473075"/>
            <a:ext cx="978535" cy="3692525"/>
          </a:xfrm>
          <a:prstGeom prst="bentConnector3">
            <a:avLst>
              <a:gd name="adj1" fmla="val 50032"/>
            </a:avLst>
          </a:prstGeom>
          <a:ln>
            <a:tailEnd type="arrow"/>
          </a:ln>
        </p:spPr>
        <p:style>
          <a:lnRef idx="2">
            <a:schemeClr val="accent1"/>
          </a:lnRef>
          <a:fillRef idx="0">
            <a:srgbClr val="FFFFFF"/>
          </a:fillRef>
          <a:effectRef idx="0">
            <a:srgbClr val="FFFFFF"/>
          </a:effectRef>
          <a:fontRef idx="minor">
            <a:schemeClr val="tx1"/>
          </a:fontRef>
        </p:style>
      </p:cxnSp>
      <p:cxnSp>
        <p:nvCxnSpPr>
          <p:cNvPr id="10" name="直接箭头连接符 9"/>
          <p:cNvCxnSpPr>
            <a:stCxn id="4" idx="2"/>
            <a:endCxn id="5" idx="0"/>
          </p:cNvCxnSpPr>
          <p:nvPr/>
        </p:nvCxnSpPr>
        <p:spPr>
          <a:xfrm flipH="1">
            <a:off x="6095365" y="1830070"/>
            <a:ext cx="635" cy="978535"/>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sp>
        <p:nvSpPr>
          <p:cNvPr id="12" name="圆角矩形 11"/>
          <p:cNvSpPr/>
          <p:nvPr/>
        </p:nvSpPr>
        <p:spPr>
          <a:xfrm>
            <a:off x="1092835" y="3832860"/>
            <a:ext cx="1260000" cy="624840"/>
          </a:xfrm>
          <a:prstGeom prst="roundRect">
            <a:avLst/>
          </a:prstGeom>
          <a:solidFill>
            <a:schemeClr val="accent6">
              <a:lumMod val="60000"/>
              <a:lumOff val="40000"/>
            </a:schemeClr>
          </a:solidFill>
        </p:spPr>
        <p:style>
          <a:lnRef idx="0">
            <a:srgbClr val="FFFFFF"/>
          </a:lnRef>
          <a:fillRef idx="1">
            <a:schemeClr val="accent1"/>
          </a:fillRef>
          <a:effectRef idx="0">
            <a:srgbClr val="FFFFFF"/>
          </a:effectRef>
          <a:fontRef idx="minor">
            <a:schemeClr val="lt1"/>
          </a:fontRef>
        </p:style>
        <p:txBody>
          <a:bodyPr rtlCol="0" anchor="ctr"/>
          <a:lstStyle/>
          <a:p>
            <a:pPr algn="ctr"/>
            <a:r>
              <a:rPr lang="en-US" altLang="zh-CN" sz="1600" b="1">
                <a:solidFill>
                  <a:schemeClr val="tx1"/>
                </a:solidFill>
                <a:latin typeface="Nexa" panose="00000A00000000000000" pitchFamily="50" charset="0"/>
                <a:cs typeface="Nexa" panose="00000A00000000000000" pitchFamily="50" charset="0"/>
              </a:rPr>
              <a:t>Medium</a:t>
            </a:r>
            <a:endParaRPr lang="en-US" altLang="zh-CN" sz="1600" b="1">
              <a:solidFill>
                <a:schemeClr val="tx1"/>
              </a:solidFill>
              <a:latin typeface="Nexa" panose="00000A00000000000000" pitchFamily="50" charset="0"/>
              <a:cs typeface="Nexa" panose="00000A00000000000000" pitchFamily="50" charset="0"/>
            </a:endParaRPr>
          </a:p>
          <a:p>
            <a:pPr algn="ctr"/>
            <a:r>
              <a:rPr lang="en-US" altLang="zh-CN" sz="1600" b="1">
                <a:solidFill>
                  <a:schemeClr val="tx1"/>
                </a:solidFill>
                <a:latin typeface="Nexa" panose="00000A00000000000000" pitchFamily="50" charset="0"/>
                <a:cs typeface="Nexa" panose="00000A00000000000000" pitchFamily="50" charset="0"/>
              </a:rPr>
              <a:t>Room</a:t>
            </a:r>
            <a:endParaRPr lang="en-US" altLang="zh-CN" sz="1600" b="1">
              <a:solidFill>
                <a:schemeClr val="tx1"/>
              </a:solidFill>
              <a:latin typeface="Nexa" panose="00000A00000000000000" pitchFamily="50" charset="0"/>
              <a:cs typeface="Nexa" panose="00000A00000000000000" pitchFamily="50" charset="0"/>
            </a:endParaRPr>
          </a:p>
        </p:txBody>
      </p:sp>
      <p:sp>
        <p:nvSpPr>
          <p:cNvPr id="16" name="圆角矩形 15"/>
          <p:cNvSpPr/>
          <p:nvPr/>
        </p:nvSpPr>
        <p:spPr>
          <a:xfrm>
            <a:off x="2388235" y="3832860"/>
            <a:ext cx="1260000" cy="631825"/>
          </a:xfrm>
          <a:prstGeom prst="roundRect">
            <a:avLst/>
          </a:prstGeom>
          <a:solidFill>
            <a:schemeClr val="accent6">
              <a:lumMod val="60000"/>
              <a:lumOff val="40000"/>
            </a:schemeClr>
          </a:solidFill>
        </p:spPr>
        <p:style>
          <a:lnRef idx="0">
            <a:srgbClr val="FFFFFF"/>
          </a:lnRef>
          <a:fillRef idx="1">
            <a:schemeClr val="accent1"/>
          </a:fillRef>
          <a:effectRef idx="0">
            <a:srgbClr val="FFFFFF"/>
          </a:effectRef>
          <a:fontRef idx="minor">
            <a:schemeClr val="lt1"/>
          </a:fontRef>
        </p:style>
        <p:txBody>
          <a:bodyPr rtlCol="0" anchor="ctr"/>
          <a:lstStyle/>
          <a:p>
            <a:pPr algn="ctr"/>
            <a:r>
              <a:rPr lang="en-US" altLang="zh-CN" sz="1600" b="1">
                <a:solidFill>
                  <a:schemeClr val="tx1"/>
                </a:solidFill>
                <a:latin typeface="Nexa" panose="00000A00000000000000" pitchFamily="50" charset="0"/>
                <a:cs typeface="Nexa" panose="00000A00000000000000" pitchFamily="50" charset="0"/>
              </a:rPr>
              <a:t>Large</a:t>
            </a:r>
            <a:endParaRPr lang="en-US" altLang="zh-CN" sz="1600" b="1">
              <a:solidFill>
                <a:schemeClr val="tx1"/>
              </a:solidFill>
              <a:latin typeface="Nexa" panose="00000A00000000000000" pitchFamily="50" charset="0"/>
              <a:cs typeface="Nexa" panose="00000A00000000000000" pitchFamily="50" charset="0"/>
            </a:endParaRPr>
          </a:p>
          <a:p>
            <a:pPr algn="ctr"/>
            <a:r>
              <a:rPr lang="en-US" altLang="zh-CN" sz="1600" b="1">
                <a:solidFill>
                  <a:schemeClr val="tx1"/>
                </a:solidFill>
                <a:latin typeface="Nexa" panose="00000A00000000000000" pitchFamily="50" charset="0"/>
                <a:cs typeface="Nexa" panose="00000A00000000000000" pitchFamily="50" charset="0"/>
              </a:rPr>
              <a:t>Room</a:t>
            </a:r>
            <a:endParaRPr lang="en-US" altLang="zh-CN" sz="1600" b="1">
              <a:solidFill>
                <a:schemeClr val="tx1"/>
              </a:solidFill>
              <a:latin typeface="Nexa" panose="00000A00000000000000" pitchFamily="50" charset="0"/>
              <a:cs typeface="Nexa" panose="00000A00000000000000" pitchFamily="50" charset="0"/>
            </a:endParaRPr>
          </a:p>
        </p:txBody>
      </p:sp>
      <p:sp>
        <p:nvSpPr>
          <p:cNvPr id="17" name="圆角矩形 16"/>
          <p:cNvSpPr/>
          <p:nvPr/>
        </p:nvSpPr>
        <p:spPr>
          <a:xfrm>
            <a:off x="4745990" y="3826510"/>
            <a:ext cx="1260000" cy="624840"/>
          </a:xfrm>
          <a:prstGeom prst="roundRect">
            <a:avLst/>
          </a:prstGeom>
          <a:solidFill>
            <a:schemeClr val="accent2">
              <a:lumMod val="60000"/>
              <a:lumOff val="40000"/>
            </a:schemeClr>
          </a:solidFill>
        </p:spPr>
        <p:style>
          <a:lnRef idx="0">
            <a:srgbClr val="FFFFFF"/>
          </a:lnRef>
          <a:fillRef idx="1">
            <a:schemeClr val="accent1"/>
          </a:fillRef>
          <a:effectRef idx="0">
            <a:srgbClr val="FFFFFF"/>
          </a:effectRef>
          <a:fontRef idx="minor">
            <a:schemeClr val="lt1"/>
          </a:fontRef>
        </p:style>
        <p:txBody>
          <a:bodyPr rtlCol="0" anchor="ctr"/>
          <a:lstStyle/>
          <a:p>
            <a:pPr algn="ctr"/>
            <a:r>
              <a:rPr lang="en-US" altLang="zh-CN" sz="1600" b="1">
                <a:solidFill>
                  <a:schemeClr val="tx1"/>
                </a:solidFill>
                <a:latin typeface="Nexa" panose="00000A00000000000000" pitchFamily="50" charset="0"/>
                <a:cs typeface="Nexa" panose="00000A00000000000000" pitchFamily="50" charset="0"/>
              </a:rPr>
              <a:t>Medium</a:t>
            </a:r>
            <a:endParaRPr lang="en-US" altLang="zh-CN" sz="1600" b="1">
              <a:solidFill>
                <a:schemeClr val="tx1"/>
              </a:solidFill>
              <a:latin typeface="Nexa" panose="00000A00000000000000" pitchFamily="50" charset="0"/>
              <a:cs typeface="Nexa" panose="00000A00000000000000" pitchFamily="50" charset="0"/>
            </a:endParaRPr>
          </a:p>
          <a:p>
            <a:pPr algn="ctr"/>
            <a:r>
              <a:rPr lang="en-US" altLang="zh-CN" sz="1600" b="1">
                <a:solidFill>
                  <a:schemeClr val="tx1"/>
                </a:solidFill>
                <a:latin typeface="Nexa" panose="00000A00000000000000" pitchFamily="50" charset="0"/>
                <a:cs typeface="Nexa" panose="00000A00000000000000" pitchFamily="50" charset="0"/>
              </a:rPr>
              <a:t>Room</a:t>
            </a:r>
            <a:endParaRPr lang="en-US" altLang="zh-CN" sz="1600" b="1">
              <a:solidFill>
                <a:schemeClr val="tx1"/>
              </a:solidFill>
              <a:latin typeface="Nexa" panose="00000A00000000000000" pitchFamily="50" charset="0"/>
              <a:cs typeface="Nexa" panose="00000A00000000000000" pitchFamily="50" charset="0"/>
            </a:endParaRPr>
          </a:p>
        </p:txBody>
      </p:sp>
      <p:sp>
        <p:nvSpPr>
          <p:cNvPr id="18" name="圆角矩形 17"/>
          <p:cNvSpPr/>
          <p:nvPr/>
        </p:nvSpPr>
        <p:spPr>
          <a:xfrm>
            <a:off x="6269990" y="3819525"/>
            <a:ext cx="1260000" cy="631825"/>
          </a:xfrm>
          <a:prstGeom prst="roundRect">
            <a:avLst/>
          </a:prstGeom>
          <a:solidFill>
            <a:schemeClr val="accent2">
              <a:lumMod val="60000"/>
              <a:lumOff val="40000"/>
            </a:schemeClr>
          </a:solidFill>
        </p:spPr>
        <p:style>
          <a:lnRef idx="0">
            <a:srgbClr val="FFFFFF"/>
          </a:lnRef>
          <a:fillRef idx="1">
            <a:schemeClr val="accent1"/>
          </a:fillRef>
          <a:effectRef idx="0">
            <a:srgbClr val="FFFFFF"/>
          </a:effectRef>
          <a:fontRef idx="minor">
            <a:schemeClr val="lt1"/>
          </a:fontRef>
        </p:style>
        <p:txBody>
          <a:bodyPr rtlCol="0" anchor="ctr"/>
          <a:lstStyle/>
          <a:p>
            <a:pPr algn="ctr"/>
            <a:r>
              <a:rPr lang="en-US" altLang="zh-CN" sz="1600" b="1">
                <a:solidFill>
                  <a:schemeClr val="tx1"/>
                </a:solidFill>
                <a:latin typeface="Nexa" panose="00000A00000000000000" pitchFamily="50" charset="0"/>
                <a:cs typeface="Nexa" panose="00000A00000000000000" pitchFamily="50" charset="0"/>
              </a:rPr>
              <a:t>Large</a:t>
            </a:r>
            <a:endParaRPr lang="en-US" altLang="zh-CN" sz="1600" b="1">
              <a:solidFill>
                <a:schemeClr val="tx1"/>
              </a:solidFill>
              <a:latin typeface="Nexa" panose="00000A00000000000000" pitchFamily="50" charset="0"/>
              <a:cs typeface="Nexa" panose="00000A00000000000000" pitchFamily="50" charset="0"/>
            </a:endParaRPr>
          </a:p>
          <a:p>
            <a:pPr algn="ctr"/>
            <a:r>
              <a:rPr lang="en-US" altLang="zh-CN" sz="1600" b="1">
                <a:solidFill>
                  <a:schemeClr val="tx1"/>
                </a:solidFill>
                <a:latin typeface="Nexa" panose="00000A00000000000000" pitchFamily="50" charset="0"/>
                <a:cs typeface="Nexa" panose="00000A00000000000000" pitchFamily="50" charset="0"/>
              </a:rPr>
              <a:t>Room</a:t>
            </a:r>
            <a:endParaRPr lang="en-US" altLang="zh-CN" sz="1600" b="1">
              <a:solidFill>
                <a:schemeClr val="tx1"/>
              </a:solidFill>
              <a:latin typeface="Nexa" panose="00000A00000000000000" pitchFamily="50" charset="0"/>
              <a:cs typeface="Nexa" panose="00000A00000000000000" pitchFamily="50" charset="0"/>
            </a:endParaRPr>
          </a:p>
        </p:txBody>
      </p:sp>
      <p:sp>
        <p:nvSpPr>
          <p:cNvPr id="19" name="圆角矩形 18"/>
          <p:cNvSpPr/>
          <p:nvPr/>
        </p:nvSpPr>
        <p:spPr>
          <a:xfrm>
            <a:off x="8468995" y="3846195"/>
            <a:ext cx="1260000" cy="624840"/>
          </a:xfrm>
          <a:prstGeom prst="roundRect">
            <a:avLst/>
          </a:prstGeom>
          <a:solidFill>
            <a:srgbClr val="7030A0"/>
          </a:solidFill>
        </p:spPr>
        <p:style>
          <a:lnRef idx="0">
            <a:srgbClr val="FFFFFF"/>
          </a:lnRef>
          <a:fillRef idx="1">
            <a:schemeClr val="accent1"/>
          </a:fillRef>
          <a:effectRef idx="0">
            <a:srgbClr val="FFFFFF"/>
          </a:effectRef>
          <a:fontRef idx="minor">
            <a:schemeClr val="lt1"/>
          </a:fontRef>
        </p:style>
        <p:txBody>
          <a:bodyPr rtlCol="0" anchor="ctr"/>
          <a:lstStyle/>
          <a:p>
            <a:pPr algn="ctr"/>
            <a:r>
              <a:rPr lang="en-US" altLang="zh-CN" sz="1600" b="1">
                <a:solidFill>
                  <a:schemeClr val="bg1"/>
                </a:solidFill>
                <a:latin typeface="Nexa" panose="00000A00000000000000" pitchFamily="50" charset="0"/>
                <a:cs typeface="Nexa" panose="00000A00000000000000" pitchFamily="50" charset="0"/>
              </a:rPr>
              <a:t>Small</a:t>
            </a:r>
            <a:endParaRPr lang="en-US" altLang="zh-CN" sz="1600" b="1">
              <a:solidFill>
                <a:schemeClr val="bg1"/>
              </a:solidFill>
              <a:latin typeface="Nexa" panose="00000A00000000000000" pitchFamily="50" charset="0"/>
              <a:cs typeface="Nexa" panose="00000A00000000000000" pitchFamily="50" charset="0"/>
            </a:endParaRPr>
          </a:p>
          <a:p>
            <a:pPr algn="ctr"/>
            <a:r>
              <a:rPr lang="en-US" altLang="zh-CN" sz="1600" b="1">
                <a:solidFill>
                  <a:schemeClr val="bg1"/>
                </a:solidFill>
                <a:latin typeface="Nexa" panose="00000A00000000000000" pitchFamily="50" charset="0"/>
                <a:cs typeface="Nexa" panose="00000A00000000000000" pitchFamily="50" charset="0"/>
              </a:rPr>
              <a:t>Room</a:t>
            </a:r>
            <a:endParaRPr lang="en-US" altLang="zh-CN" sz="1600" b="1">
              <a:solidFill>
                <a:schemeClr val="bg1"/>
              </a:solidFill>
              <a:latin typeface="Nexa" panose="00000A00000000000000" pitchFamily="50" charset="0"/>
              <a:cs typeface="Nexa" panose="00000A00000000000000" pitchFamily="50" charset="0"/>
            </a:endParaRPr>
          </a:p>
        </p:txBody>
      </p:sp>
      <p:cxnSp>
        <p:nvCxnSpPr>
          <p:cNvPr id="21" name="肘形连接符 20"/>
          <p:cNvCxnSpPr>
            <a:stCxn id="3" idx="2"/>
            <a:endCxn id="12" idx="0"/>
          </p:cNvCxnSpPr>
          <p:nvPr/>
        </p:nvCxnSpPr>
        <p:spPr>
          <a:xfrm rot="5400000">
            <a:off x="1752918" y="3183573"/>
            <a:ext cx="619125" cy="679450"/>
          </a:xfrm>
          <a:prstGeom prst="bentConnector3">
            <a:avLst>
              <a:gd name="adj1" fmla="val 50000"/>
            </a:avLst>
          </a:prstGeom>
          <a:ln>
            <a:tailEnd type="arrow"/>
          </a:ln>
        </p:spPr>
        <p:style>
          <a:lnRef idx="2">
            <a:schemeClr val="accent1"/>
          </a:lnRef>
          <a:fillRef idx="0">
            <a:srgbClr val="FFFFFF"/>
          </a:fillRef>
          <a:effectRef idx="0">
            <a:srgbClr val="FFFFFF"/>
          </a:effectRef>
          <a:fontRef idx="minor">
            <a:schemeClr val="tx1"/>
          </a:fontRef>
        </p:style>
      </p:cxnSp>
      <p:cxnSp>
        <p:nvCxnSpPr>
          <p:cNvPr id="22" name="肘形连接符 21"/>
          <p:cNvCxnSpPr>
            <a:stCxn id="3" idx="2"/>
            <a:endCxn id="16" idx="0"/>
          </p:cNvCxnSpPr>
          <p:nvPr/>
        </p:nvCxnSpPr>
        <p:spPr>
          <a:xfrm rot="5400000" flipV="1">
            <a:off x="2400618" y="3215323"/>
            <a:ext cx="619125" cy="615950"/>
          </a:xfrm>
          <a:prstGeom prst="bentConnector3">
            <a:avLst>
              <a:gd name="adj1" fmla="val 50000"/>
            </a:avLst>
          </a:prstGeom>
          <a:ln>
            <a:tailEnd type="arrow"/>
          </a:ln>
        </p:spPr>
        <p:style>
          <a:lnRef idx="2">
            <a:schemeClr val="accent1"/>
          </a:lnRef>
          <a:fillRef idx="0">
            <a:srgbClr val="FFFFFF"/>
          </a:fillRef>
          <a:effectRef idx="0">
            <a:srgbClr val="FFFFFF"/>
          </a:effectRef>
          <a:fontRef idx="minor">
            <a:schemeClr val="tx1"/>
          </a:fontRef>
        </p:style>
      </p:cxnSp>
      <p:cxnSp>
        <p:nvCxnSpPr>
          <p:cNvPr id="23" name="肘形连接符 22"/>
          <p:cNvCxnSpPr>
            <a:stCxn id="5" idx="2"/>
            <a:endCxn id="17" idx="0"/>
          </p:cNvCxnSpPr>
          <p:nvPr/>
        </p:nvCxnSpPr>
        <p:spPr>
          <a:xfrm rot="5400000">
            <a:off x="5429250" y="3160395"/>
            <a:ext cx="612775" cy="719455"/>
          </a:xfrm>
          <a:prstGeom prst="bentConnector3">
            <a:avLst>
              <a:gd name="adj1" fmla="val 50052"/>
            </a:avLst>
          </a:prstGeom>
          <a:ln>
            <a:tailEnd type="arrow"/>
          </a:ln>
        </p:spPr>
        <p:style>
          <a:lnRef idx="2">
            <a:schemeClr val="accent1"/>
          </a:lnRef>
          <a:fillRef idx="0">
            <a:srgbClr val="FFFFFF"/>
          </a:fillRef>
          <a:effectRef idx="0">
            <a:srgbClr val="FFFFFF"/>
          </a:effectRef>
          <a:fontRef idx="minor">
            <a:schemeClr val="tx1"/>
          </a:fontRef>
        </p:style>
      </p:cxnSp>
      <p:cxnSp>
        <p:nvCxnSpPr>
          <p:cNvPr id="26" name="肘形连接符 25"/>
          <p:cNvCxnSpPr>
            <a:stCxn id="8" idx="2"/>
            <a:endCxn id="19" idx="0"/>
          </p:cNvCxnSpPr>
          <p:nvPr/>
        </p:nvCxnSpPr>
        <p:spPr>
          <a:xfrm rot="5400000">
            <a:off x="9127490" y="3185160"/>
            <a:ext cx="632460" cy="689610"/>
          </a:xfrm>
          <a:prstGeom prst="bentConnector3">
            <a:avLst>
              <a:gd name="adj1" fmla="val 50000"/>
            </a:avLst>
          </a:prstGeom>
          <a:solidFill>
            <a:srgbClr val="7030A0"/>
          </a:solidFill>
          <a:ln>
            <a:tailEnd type="arrow"/>
          </a:ln>
        </p:spPr>
        <p:style>
          <a:lnRef idx="2">
            <a:schemeClr val="accent1"/>
          </a:lnRef>
          <a:fillRef idx="0">
            <a:srgbClr val="FFFFFF"/>
          </a:fillRef>
          <a:effectRef idx="0">
            <a:srgbClr val="FFFFFF"/>
          </a:effectRef>
          <a:fontRef idx="minor">
            <a:schemeClr val="tx1"/>
          </a:fontRef>
        </p:style>
      </p:cxnSp>
      <p:sp>
        <p:nvSpPr>
          <p:cNvPr id="27" name="圆角矩形 26"/>
          <p:cNvSpPr/>
          <p:nvPr/>
        </p:nvSpPr>
        <p:spPr>
          <a:xfrm>
            <a:off x="9883140" y="3846195"/>
            <a:ext cx="1260000" cy="624840"/>
          </a:xfrm>
          <a:prstGeom prst="roundRect">
            <a:avLst/>
          </a:prstGeom>
          <a:solidFill>
            <a:srgbClr val="7030A0"/>
          </a:solidFill>
        </p:spPr>
        <p:style>
          <a:lnRef idx="0">
            <a:srgbClr val="FFFFFF"/>
          </a:lnRef>
          <a:fillRef idx="1">
            <a:schemeClr val="accent1"/>
          </a:fillRef>
          <a:effectRef idx="0">
            <a:srgbClr val="FFFFFF"/>
          </a:effectRef>
          <a:fontRef idx="minor">
            <a:schemeClr val="lt1"/>
          </a:fontRef>
        </p:style>
        <p:txBody>
          <a:bodyPr rtlCol="0" anchor="ctr"/>
          <a:lstStyle/>
          <a:p>
            <a:pPr algn="ctr"/>
            <a:r>
              <a:rPr lang="en-US" altLang="zh-CN" sz="1600" b="1">
                <a:solidFill>
                  <a:schemeClr val="bg1"/>
                </a:solidFill>
                <a:latin typeface="Nexa" panose="00000A00000000000000" pitchFamily="50" charset="0"/>
                <a:cs typeface="Nexa" panose="00000A00000000000000" pitchFamily="50" charset="0"/>
              </a:rPr>
              <a:t>Medium</a:t>
            </a:r>
            <a:endParaRPr lang="en-US" altLang="zh-CN" sz="1600" b="1">
              <a:solidFill>
                <a:schemeClr val="bg1"/>
              </a:solidFill>
              <a:latin typeface="Nexa" panose="00000A00000000000000" pitchFamily="50" charset="0"/>
              <a:cs typeface="Nexa" panose="00000A00000000000000" pitchFamily="50" charset="0"/>
            </a:endParaRPr>
          </a:p>
          <a:p>
            <a:pPr algn="ctr"/>
            <a:r>
              <a:rPr lang="en-US" altLang="zh-CN" sz="1600" b="1">
                <a:solidFill>
                  <a:schemeClr val="bg1"/>
                </a:solidFill>
                <a:latin typeface="Nexa" panose="00000A00000000000000" pitchFamily="50" charset="0"/>
                <a:cs typeface="Nexa" panose="00000A00000000000000" pitchFamily="50" charset="0"/>
              </a:rPr>
              <a:t>Room</a:t>
            </a:r>
            <a:endParaRPr lang="en-US" altLang="zh-CN" sz="1600" b="1">
              <a:solidFill>
                <a:schemeClr val="bg1"/>
              </a:solidFill>
              <a:latin typeface="Nexa" panose="00000A00000000000000" pitchFamily="50" charset="0"/>
              <a:cs typeface="Nexa" panose="00000A00000000000000" pitchFamily="50" charset="0"/>
            </a:endParaRPr>
          </a:p>
        </p:txBody>
      </p:sp>
      <p:cxnSp>
        <p:nvCxnSpPr>
          <p:cNvPr id="28" name="肘形连接符 27"/>
          <p:cNvCxnSpPr>
            <a:endCxn id="18" idx="0"/>
          </p:cNvCxnSpPr>
          <p:nvPr/>
        </p:nvCxnSpPr>
        <p:spPr>
          <a:xfrm>
            <a:off x="6094730" y="3518535"/>
            <a:ext cx="805180" cy="300990"/>
          </a:xfrm>
          <a:prstGeom prst="bentConnector2">
            <a:avLst/>
          </a:prstGeom>
          <a:ln>
            <a:tailEnd type="arrow"/>
          </a:ln>
        </p:spPr>
        <p:style>
          <a:lnRef idx="2">
            <a:schemeClr val="accent1"/>
          </a:lnRef>
          <a:fillRef idx="0">
            <a:srgbClr val="FFFFFF"/>
          </a:fillRef>
          <a:effectRef idx="0">
            <a:srgbClr val="FFFFFF"/>
          </a:effectRef>
          <a:fontRef idx="minor">
            <a:schemeClr val="tx1"/>
          </a:fontRef>
        </p:style>
      </p:cxnSp>
      <p:cxnSp>
        <p:nvCxnSpPr>
          <p:cNvPr id="29" name="肘形连接符 28"/>
          <p:cNvCxnSpPr/>
          <p:nvPr/>
        </p:nvCxnSpPr>
        <p:spPr>
          <a:xfrm>
            <a:off x="9788525" y="3531870"/>
            <a:ext cx="805180" cy="300990"/>
          </a:xfrm>
          <a:prstGeom prst="bentConnector2">
            <a:avLst/>
          </a:prstGeom>
          <a:solidFill>
            <a:srgbClr val="7030A0"/>
          </a:solidFill>
          <a:ln>
            <a:tailEnd type="arrow"/>
          </a:ln>
        </p:spPr>
        <p:style>
          <a:lnRef idx="2">
            <a:schemeClr val="accent1"/>
          </a:lnRef>
          <a:fillRef idx="0">
            <a:srgbClr val="FFFFFF"/>
          </a:fillRef>
          <a:effectRef idx="0">
            <a:srgbClr val="FFFFFF"/>
          </a:effectRef>
          <a:fontRef idx="minor">
            <a:schemeClr val="tx1"/>
          </a:fontRef>
        </p:style>
      </p:cxnSp>
      <p:sp>
        <p:nvSpPr>
          <p:cNvPr id="30" name="圆角矩形 29"/>
          <p:cNvSpPr/>
          <p:nvPr/>
        </p:nvSpPr>
        <p:spPr>
          <a:xfrm>
            <a:off x="1311910" y="5173980"/>
            <a:ext cx="2011680" cy="405130"/>
          </a:xfrm>
          <a:prstGeom prst="roundRect">
            <a:avLst/>
          </a:prstGeom>
          <a:solidFill>
            <a:schemeClr val="accent6">
              <a:lumMod val="60000"/>
              <a:lumOff val="40000"/>
            </a:schemeClr>
          </a:solidFill>
        </p:spPr>
        <p:style>
          <a:lnRef idx="0">
            <a:srgbClr val="FFFFFF"/>
          </a:lnRef>
          <a:fillRef idx="1">
            <a:schemeClr val="accent1"/>
          </a:fillRef>
          <a:effectRef idx="0">
            <a:srgbClr val="FFFFFF"/>
          </a:effectRef>
          <a:fontRef idx="minor">
            <a:schemeClr val="lt1"/>
          </a:fontRef>
        </p:style>
        <p:txBody>
          <a:bodyPr rtlCol="0" anchor="ctr"/>
          <a:lstStyle/>
          <a:p>
            <a:pPr algn="ctr"/>
            <a:r>
              <a:rPr lang="en-US" altLang="zh-CN" sz="1600" b="1">
                <a:solidFill>
                  <a:schemeClr val="tx1"/>
                </a:solidFill>
                <a:latin typeface="Nexa" panose="00000A00000000000000" pitchFamily="50" charset="0"/>
                <a:cs typeface="Nexa" panose="00000A00000000000000" pitchFamily="50" charset="0"/>
              </a:rPr>
              <a:t>W70 kits</a:t>
            </a:r>
            <a:endParaRPr lang="en-US" altLang="zh-CN" sz="1600" b="1">
              <a:solidFill>
                <a:schemeClr val="tx1"/>
              </a:solidFill>
              <a:latin typeface="Nexa" panose="00000A00000000000000" pitchFamily="50" charset="0"/>
              <a:cs typeface="Nexa" panose="00000A00000000000000" pitchFamily="50" charset="0"/>
            </a:endParaRPr>
          </a:p>
        </p:txBody>
      </p:sp>
      <p:sp>
        <p:nvSpPr>
          <p:cNvPr id="32" name="圆角矩形 31"/>
          <p:cNvSpPr/>
          <p:nvPr/>
        </p:nvSpPr>
        <p:spPr>
          <a:xfrm>
            <a:off x="4745990" y="5173980"/>
            <a:ext cx="1260475" cy="405130"/>
          </a:xfrm>
          <a:prstGeom prst="roundRect">
            <a:avLst/>
          </a:prstGeom>
          <a:solidFill>
            <a:schemeClr val="accent2">
              <a:lumMod val="60000"/>
              <a:lumOff val="40000"/>
            </a:schemeClr>
          </a:solidFill>
        </p:spPr>
        <p:style>
          <a:lnRef idx="0">
            <a:srgbClr val="FFFFFF"/>
          </a:lnRef>
          <a:fillRef idx="1">
            <a:schemeClr val="accent1"/>
          </a:fillRef>
          <a:effectRef idx="0">
            <a:srgbClr val="FFFFFF"/>
          </a:effectRef>
          <a:fontRef idx="minor">
            <a:schemeClr val="lt1"/>
          </a:fontRef>
        </p:style>
        <p:txBody>
          <a:bodyPr rtlCol="0" anchor="ctr"/>
          <a:lstStyle/>
          <a:p>
            <a:pPr algn="ctr"/>
            <a:r>
              <a:rPr lang="en-US" altLang="zh-CN" sz="1600" b="1">
                <a:solidFill>
                  <a:schemeClr val="tx1"/>
                </a:solidFill>
                <a:latin typeface="Nexa" panose="00000A00000000000000" pitchFamily="50" charset="0"/>
                <a:cs typeface="Nexa" panose="00000A00000000000000" pitchFamily="50" charset="0"/>
              </a:rPr>
              <a:t>V50 kits</a:t>
            </a:r>
            <a:endParaRPr lang="en-US" altLang="zh-CN" sz="1600" b="1">
              <a:solidFill>
                <a:schemeClr val="tx1"/>
              </a:solidFill>
              <a:latin typeface="Nexa" panose="00000A00000000000000" pitchFamily="50" charset="0"/>
              <a:cs typeface="Nexa" panose="00000A00000000000000" pitchFamily="50" charset="0"/>
            </a:endParaRPr>
          </a:p>
        </p:txBody>
      </p:sp>
      <p:sp>
        <p:nvSpPr>
          <p:cNvPr id="33" name="圆角矩形 32"/>
          <p:cNvSpPr/>
          <p:nvPr/>
        </p:nvSpPr>
        <p:spPr>
          <a:xfrm>
            <a:off x="6269355" y="5173980"/>
            <a:ext cx="1260475" cy="405130"/>
          </a:xfrm>
          <a:prstGeom prst="roundRect">
            <a:avLst/>
          </a:prstGeom>
          <a:solidFill>
            <a:schemeClr val="accent2">
              <a:lumMod val="60000"/>
              <a:lumOff val="40000"/>
            </a:schemeClr>
          </a:solidFill>
        </p:spPr>
        <p:style>
          <a:lnRef idx="0">
            <a:srgbClr val="FFFFFF"/>
          </a:lnRef>
          <a:fillRef idx="1">
            <a:schemeClr val="accent1"/>
          </a:fillRef>
          <a:effectRef idx="0">
            <a:srgbClr val="FFFFFF"/>
          </a:effectRef>
          <a:fontRef idx="minor">
            <a:schemeClr val="lt1"/>
          </a:fontRef>
        </p:style>
        <p:txBody>
          <a:bodyPr rtlCol="0" anchor="ctr"/>
          <a:lstStyle/>
          <a:p>
            <a:pPr algn="ctr"/>
            <a:r>
              <a:rPr lang="en-US" altLang="zh-CN" sz="1600" b="1">
                <a:solidFill>
                  <a:schemeClr val="tx1"/>
                </a:solidFill>
                <a:latin typeface="Nexa" panose="00000A00000000000000" pitchFamily="50" charset="0"/>
                <a:cs typeface="Nexa" panose="00000A00000000000000" pitchFamily="50" charset="0"/>
              </a:rPr>
              <a:t>V70 kits</a:t>
            </a:r>
            <a:endParaRPr lang="en-US" altLang="zh-CN" sz="1600" b="1">
              <a:solidFill>
                <a:schemeClr val="tx1"/>
              </a:solidFill>
              <a:latin typeface="Nexa" panose="00000A00000000000000" pitchFamily="50" charset="0"/>
              <a:cs typeface="Nexa" panose="00000A00000000000000" pitchFamily="50" charset="0"/>
            </a:endParaRPr>
          </a:p>
        </p:txBody>
      </p:sp>
      <p:sp>
        <p:nvSpPr>
          <p:cNvPr id="35" name="圆角矩形 34"/>
          <p:cNvSpPr/>
          <p:nvPr/>
        </p:nvSpPr>
        <p:spPr>
          <a:xfrm>
            <a:off x="8782685" y="5173980"/>
            <a:ext cx="2011680" cy="405130"/>
          </a:xfrm>
          <a:prstGeom prst="roundRect">
            <a:avLst/>
          </a:prstGeom>
          <a:solidFill>
            <a:srgbClr val="7030A0"/>
          </a:solidFill>
        </p:spPr>
        <p:style>
          <a:lnRef idx="0">
            <a:srgbClr val="FFFFFF"/>
          </a:lnRef>
          <a:fillRef idx="1">
            <a:schemeClr val="accent1"/>
          </a:fillRef>
          <a:effectRef idx="0">
            <a:srgbClr val="FFFFFF"/>
          </a:effectRef>
          <a:fontRef idx="minor">
            <a:schemeClr val="lt1"/>
          </a:fontRef>
        </p:style>
        <p:txBody>
          <a:bodyPr rtlCol="0" anchor="ctr"/>
          <a:lstStyle/>
          <a:p>
            <a:pPr algn="ctr"/>
            <a:r>
              <a:rPr lang="en-US" altLang="zh-CN" sz="1600" b="1">
                <a:solidFill>
                  <a:schemeClr val="bg1"/>
                </a:solidFill>
                <a:latin typeface="Nexa" panose="00000A00000000000000" pitchFamily="50" charset="0"/>
                <a:cs typeface="Nexa" panose="00000A00000000000000" pitchFamily="50" charset="0"/>
              </a:rPr>
              <a:t>U50</a:t>
            </a:r>
            <a:endParaRPr lang="en-US" altLang="zh-CN" sz="1600" b="1">
              <a:solidFill>
                <a:schemeClr val="bg1"/>
              </a:solidFill>
              <a:latin typeface="Nexa" panose="00000A00000000000000" pitchFamily="50" charset="0"/>
              <a:cs typeface="Nexa" panose="00000A00000000000000" pitchFamily="50" charset="0"/>
            </a:endParaRPr>
          </a:p>
        </p:txBody>
      </p:sp>
      <p:cxnSp>
        <p:nvCxnSpPr>
          <p:cNvPr id="36" name="直接箭头连接符 35"/>
          <p:cNvCxnSpPr>
            <a:stCxn id="17" idx="2"/>
            <a:endCxn id="32" idx="0"/>
          </p:cNvCxnSpPr>
          <p:nvPr/>
        </p:nvCxnSpPr>
        <p:spPr>
          <a:xfrm>
            <a:off x="5375910" y="4451350"/>
            <a:ext cx="635" cy="722630"/>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cxnSp>
        <p:nvCxnSpPr>
          <p:cNvPr id="37" name="直接箭头连接符 36"/>
          <p:cNvCxnSpPr/>
          <p:nvPr/>
        </p:nvCxnSpPr>
        <p:spPr>
          <a:xfrm>
            <a:off x="6899275" y="4476750"/>
            <a:ext cx="635" cy="722630"/>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cxnSp>
        <p:nvCxnSpPr>
          <p:cNvPr id="38" name="肘形连接符 37"/>
          <p:cNvCxnSpPr>
            <a:stCxn id="12" idx="2"/>
            <a:endCxn id="30" idx="0"/>
          </p:cNvCxnSpPr>
          <p:nvPr/>
        </p:nvCxnSpPr>
        <p:spPr>
          <a:xfrm rot="5400000" flipV="1">
            <a:off x="1661795" y="4518025"/>
            <a:ext cx="716280" cy="594995"/>
          </a:xfrm>
          <a:prstGeom prst="bentConnector3">
            <a:avLst>
              <a:gd name="adj1" fmla="val 49956"/>
            </a:avLst>
          </a:prstGeom>
          <a:ln>
            <a:tailEnd type="arrow"/>
          </a:ln>
        </p:spPr>
        <p:style>
          <a:lnRef idx="2">
            <a:schemeClr val="accent1"/>
          </a:lnRef>
          <a:fillRef idx="0">
            <a:srgbClr val="FFFFFF"/>
          </a:fillRef>
          <a:effectRef idx="0">
            <a:srgbClr val="FFFFFF"/>
          </a:effectRef>
          <a:fontRef idx="minor">
            <a:schemeClr val="tx1"/>
          </a:fontRef>
        </p:style>
      </p:cxnSp>
      <p:cxnSp>
        <p:nvCxnSpPr>
          <p:cNvPr id="39" name="肘形连接符 38"/>
          <p:cNvCxnSpPr/>
          <p:nvPr/>
        </p:nvCxnSpPr>
        <p:spPr>
          <a:xfrm rot="5400000">
            <a:off x="2491740" y="4281805"/>
            <a:ext cx="358140" cy="706755"/>
          </a:xfrm>
          <a:prstGeom prst="bentConnector2">
            <a:avLst/>
          </a:prstGeom>
        </p:spPr>
        <p:style>
          <a:lnRef idx="2">
            <a:schemeClr val="accent1"/>
          </a:lnRef>
          <a:fillRef idx="0">
            <a:srgbClr val="FFFFFF"/>
          </a:fillRef>
          <a:effectRef idx="0">
            <a:srgbClr val="FFFFFF"/>
          </a:effectRef>
          <a:fontRef idx="minor">
            <a:schemeClr val="tx1"/>
          </a:fontRef>
        </p:style>
      </p:cxnSp>
      <p:cxnSp>
        <p:nvCxnSpPr>
          <p:cNvPr id="40" name="肘形连接符 39"/>
          <p:cNvCxnSpPr>
            <a:stCxn id="19" idx="2"/>
          </p:cNvCxnSpPr>
          <p:nvPr/>
        </p:nvCxnSpPr>
        <p:spPr>
          <a:xfrm rot="5400000" flipV="1">
            <a:off x="9078595" y="4491355"/>
            <a:ext cx="730885" cy="689610"/>
          </a:xfrm>
          <a:prstGeom prst="bentConnector3">
            <a:avLst>
              <a:gd name="adj1" fmla="val 50000"/>
            </a:avLst>
          </a:prstGeom>
          <a:solidFill>
            <a:srgbClr val="7030A0"/>
          </a:solidFill>
          <a:ln>
            <a:tailEnd type="arrow"/>
          </a:ln>
        </p:spPr>
        <p:style>
          <a:lnRef idx="2">
            <a:schemeClr val="accent1"/>
          </a:lnRef>
          <a:fillRef idx="0">
            <a:srgbClr val="FFFFFF"/>
          </a:fillRef>
          <a:effectRef idx="0">
            <a:srgbClr val="FFFFFF"/>
          </a:effectRef>
          <a:fontRef idx="minor">
            <a:schemeClr val="tx1"/>
          </a:fontRef>
        </p:style>
      </p:cxnSp>
      <p:cxnSp>
        <p:nvCxnSpPr>
          <p:cNvPr id="41" name="肘形连接符 40"/>
          <p:cNvCxnSpPr/>
          <p:nvPr/>
        </p:nvCxnSpPr>
        <p:spPr>
          <a:xfrm rot="5400000">
            <a:off x="9965055" y="4283710"/>
            <a:ext cx="371475" cy="724535"/>
          </a:xfrm>
          <a:prstGeom prst="bentConnector2">
            <a:avLst/>
          </a:prstGeom>
          <a:solidFill>
            <a:srgbClr val="7030A0"/>
          </a:solidFill>
        </p:spPr>
        <p:style>
          <a:lnRef idx="2">
            <a:schemeClr val="accent1"/>
          </a:lnRef>
          <a:fillRef idx="0">
            <a:srgbClr val="FFFFFF"/>
          </a:fillRef>
          <a:effectRef idx="0">
            <a:srgbClr val="FFFFFF"/>
          </a:effectRef>
          <a:fontRef idx="minor">
            <a:schemeClr val="tx1"/>
          </a:fontRef>
        </p:style>
      </p:cxnSp>
    </p:spTree>
  </p:cSld>
  <p:clrMapOvr>
    <a:masterClrMapping/>
  </p:clrMapOvr>
  <p:transition spd="slow"/>
</p:sld>
</file>

<file path=ppt/tags/tag1.xml><?xml version="1.0" encoding="utf-8"?>
<p:tagLst xmlns:p="http://schemas.openxmlformats.org/presentationml/2006/main">
  <p:tag name="KSO_WM_DIAGRAM_VIRTUALLY_FRAME" val="{&quot;height&quot;:476,&quot;left&quot;:490.65,&quot;top&quot;:66.5,&quot;width&quot;:424.8}"/>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DIAGRAM_VIRTUALLY_FRAME" val="{&quot;height&quot;:476,&quot;left&quot;:490.65,&quot;top&quot;:66.5,&quot;width&quot;:424.8}"/>
</p:tagLst>
</file>

<file path=ppt/tags/tag4.xml><?xml version="1.0" encoding="utf-8"?>
<p:tagLst xmlns:p="http://schemas.openxmlformats.org/presentationml/2006/main">
  <p:tag name="KSO_WM_DIAGRAM_VIRTUALLY_FRAME" val="{&quot;height&quot;:476,&quot;left&quot;:490.65,&quot;top&quot;:66.5,&quot;width&quot;:424.8}"/>
</p:tagLst>
</file>

<file path=ppt/tags/tag5.xml><?xml version="1.0" encoding="utf-8"?>
<p:tagLst xmlns:p="http://schemas.openxmlformats.org/presentationml/2006/main">
  <p:tag name="KSO_WM_DIAGRAM_VIRTUALLY_FRAME" val="{&quot;height&quot;:476,&quot;left&quot;:490.65,&quot;top&quot;:66.5,&quot;width&quot;:424.8}"/>
</p:tagLst>
</file>

<file path=ppt/tags/tag6.xml><?xml version="1.0" encoding="utf-8"?>
<p:tagLst xmlns:p="http://schemas.openxmlformats.org/presentationml/2006/main">
  <p:tag name="KSO_WM_DIAGRAM_VIRTUALLY_FRAME" val="{&quot;height&quot;:476,&quot;left&quot;:490.65,&quot;top&quot;:66.5,&quot;width&quot;:424.8}"/>
</p:tagLst>
</file>

<file path=ppt/tags/tag7.xml><?xml version="1.0" encoding="utf-8"?>
<p:tagLst xmlns:p="http://schemas.openxmlformats.org/presentationml/2006/main">
  <p:tag name="KSO_WM_DIAGRAM_VIRTUALLY_FRAME" val="{&quot;height&quot;:476,&quot;left&quot;:490.65,&quot;top&quot;:66.5,&quot;width&quot;:424.8}"/>
</p:tagLst>
</file>

<file path=ppt/tags/tag8.xml><?xml version="1.0" encoding="utf-8"?>
<p:tagLst xmlns:p="http://schemas.openxmlformats.org/presentationml/2006/main">
  <p:tag name="KSO_WM_DIAGRAM_VIRTUALLY_FRAME" val="{&quot;height&quot;:476,&quot;left&quot;:490.65,&quot;top&quot;:66.5,&quot;width&quot;:424.8}"/>
</p:tagLst>
</file>

<file path=ppt/tags/tag9.xml><?xml version="1.0" encoding="utf-8"?>
<p:tagLst xmlns:p="http://schemas.openxmlformats.org/presentationml/2006/main">
  <p:tag name="KSO_WM_DIAGRAM_VIRTUALLY_FRAME" val="{&quot;height&quot;:476,&quot;left&quot;:490.65,&quot;top&quot;:66.5,&quot;width&quot;:424.8}"/>
</p:tagLst>
</file>

<file path=ppt/tags/tag10.xml><?xml version="1.0" encoding="utf-8"?>
<p:tagLst xmlns:p="http://schemas.openxmlformats.org/presentationml/2006/main">
  <p:tag name="KSO_WM_DIAGRAM_VIRTUALLY_FRAME" val="{&quot;height&quot;:476,&quot;left&quot;:490.65,&quot;top&quot;:66.5,&quot;width&quot;:424.8}"/>
</p:tagLst>
</file>

<file path=ppt/tags/tag11.xml><?xml version="1.0" encoding="utf-8"?>
<p:tagLst xmlns:p="http://schemas.openxmlformats.org/presentationml/2006/main">
  <p:tag name="KSO_WM_DIAGRAM_VIRTUALLY_FRAME" val="{&quot;height&quot;:476,&quot;left&quot;:490.65,&quot;top&quot;:66.5,&quot;width&quot;:424.8}"/>
</p:tagLst>
</file>

<file path=ppt/tags/tag12.xml><?xml version="1.0" encoding="utf-8"?>
<p:tagLst xmlns:p="http://schemas.openxmlformats.org/presentationml/2006/main">
  <p:tag name="KSO_WM_DIAGRAM_VIRTUALLY_FRAME" val="{&quot;height&quot;:476,&quot;left&quot;:490.65,&quot;top&quot;:66.5,&quot;width&quot;:424.8}"/>
</p:tagLst>
</file>

<file path=ppt/tags/tag13.xml><?xml version="1.0" encoding="utf-8"?>
<p:tagLst xmlns:p="http://schemas.openxmlformats.org/presentationml/2006/main">
  <p:tag name="KSO_WM_DIAGRAM_VIRTUALLY_FRAME" val="{&quot;height&quot;:476,&quot;left&quot;:490.65,&quot;top&quot;:66.5,&quot;width&quot;:424.8}"/>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DIAGRAM_VIRTUALLY_FRAME" val="{&quot;height&quot;:476,&quot;left&quot;:490.65,&quot;top&quot;:66.5,&quot;width&quot;:424.8}"/>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 name="KSO_WM_DIAGRAM_VIRTUALLY_FRAME" val="{&quot;height&quot;:452.45,&quot;left&quot;:57.8,&quot;top&quot;:73.15,&quot;width&quot;:869.4}"/>
</p:tagLst>
</file>

<file path=ppt/tags/tag19.xml><?xml version="1.0" encoding="utf-8"?>
<p:tagLst xmlns:p="http://schemas.openxmlformats.org/presentationml/2006/main">
  <p:tag name="KSO_WM_BEAUTIFY_FLAG" val=""/>
  <p:tag name="KSO_WM_DIAGRAM_VIRTUALLY_FRAME" val="{&quot;height&quot;:452.45,&quot;left&quot;:57.8,&quot;top&quot;:73.15,&quot;width&quot;:869.4}"/>
</p:tagLst>
</file>

<file path=ppt/tags/tag20.xml><?xml version="1.0" encoding="utf-8"?>
<p:tagLst xmlns:p="http://schemas.openxmlformats.org/presentationml/2006/main">
  <p:tag name="KSO_WM_BEAUTIFY_FLAG" val=""/>
  <p:tag name="KSO_WM_DIAGRAM_VIRTUALLY_FRAME" val="{&quot;height&quot;:452.45,&quot;left&quot;:57.8,&quot;top&quot;:73.15,&quot;width&quot;:869.4}"/>
</p:tagLst>
</file>

<file path=ppt/tags/tag21.xml><?xml version="1.0" encoding="utf-8"?>
<p:tagLst xmlns:p="http://schemas.openxmlformats.org/presentationml/2006/main">
  <p:tag name="KSO_WM_BEAUTIFY_FLAG" val=""/>
  <p:tag name="KSO_WM_DIAGRAM_VIRTUALLY_FRAME" val="{&quot;height&quot;:452.45,&quot;left&quot;:57.8,&quot;top&quot;:73.15,&quot;width&quot;:869.4}"/>
</p:tagLst>
</file>

<file path=ppt/tags/tag22.xml><?xml version="1.0" encoding="utf-8"?>
<p:tagLst xmlns:p="http://schemas.openxmlformats.org/presentationml/2006/main">
  <p:tag name="KSO_WM_DIAGRAM_VIRTUALLY_FRAME" val="{&quot;height&quot;:452.45,&quot;left&quot;:57.8,&quot;top&quot;:73.15,&quot;width&quot;:869.4}"/>
  <p:tag name="KSO_WM_BEAUTIFY_FLAG" val=""/>
</p:tagLst>
</file>

<file path=ppt/tags/tag23.xml><?xml version="1.0" encoding="utf-8"?>
<p:tagLst xmlns:p="http://schemas.openxmlformats.org/presentationml/2006/main">
  <p:tag name="KSO_WM_DIAGRAM_VIRTUALLY_FRAME" val="{&quot;height&quot;:452.45,&quot;left&quot;:57.8,&quot;top&quot;:73.15,&quot;width&quot;:869.4}"/>
  <p:tag name="KSO_WM_BEAUTIFY_FLAG" val=""/>
</p:tagLst>
</file>

<file path=ppt/tags/tag24.xml><?xml version="1.0" encoding="utf-8"?>
<p:tagLst xmlns:p="http://schemas.openxmlformats.org/presentationml/2006/main">
  <p:tag name="KSO_WM_DIAGRAM_VIRTUALLY_FRAME" val="{&quot;height&quot;:452.45,&quot;left&quot;:57.8,&quot;top&quot;:73.15,&quot;width&quot;:869.4}"/>
  <p:tag name="KSO_WM_BEAUTIFY_FLAG" val=""/>
</p:tagLst>
</file>

<file path=ppt/tags/tag25.xml><?xml version="1.0" encoding="utf-8"?>
<p:tagLst xmlns:p="http://schemas.openxmlformats.org/presentationml/2006/main">
  <p:tag name="KSO_WM_DIAGRAM_VIRTUALLY_FRAME" val="{&quot;height&quot;:452.45,&quot;left&quot;:57.8,&quot;top&quot;:73.15,&quot;width&quot;:869.4}"/>
  <p:tag name="KSO_WM_BEAUTIFY_FLAG" val=""/>
</p:tagLst>
</file>

<file path=ppt/tags/tag26.xml><?xml version="1.0" encoding="utf-8"?>
<p:tagLst xmlns:p="http://schemas.openxmlformats.org/presentationml/2006/main">
  <p:tag name="KSO_WM_DIAGRAM_VIRTUALLY_FRAME" val="{&quot;height&quot;:452.45,&quot;left&quot;:57.8,&quot;top&quot;:73.15,&quot;width&quot;:869.4}"/>
</p:tagLst>
</file>

<file path=ppt/tags/tag27.xml><?xml version="1.0" encoding="utf-8"?>
<p:tagLst xmlns:p="http://schemas.openxmlformats.org/presentationml/2006/main">
  <p:tag name="KSO_WM_DIAGRAM_VIRTUALLY_FRAME" val="{&quot;height&quot;:452.45,&quot;left&quot;:57.8,&quot;top&quot;:73.15,&quot;width&quot;:869.4}"/>
</p:tagLst>
</file>

<file path=ppt/tags/tag28.xml><?xml version="1.0" encoding="utf-8"?>
<p:tagLst xmlns:p="http://schemas.openxmlformats.org/presentationml/2006/main">
  <p:tag name="KSO_WM_DIAGRAM_VIRTUALLY_FRAME" val="{&quot;height&quot;:452.45,&quot;left&quot;:57.8,&quot;top&quot;:73.15,&quot;width&quot;:869.4}"/>
</p:tagLst>
</file>

<file path=ppt/tags/tag29.xml><?xml version="1.0" encoding="utf-8"?>
<p:tagLst xmlns:p="http://schemas.openxmlformats.org/presentationml/2006/main">
  <p:tag name="KSO_WM_DIAGRAM_VIRTUALLY_FRAME" val="{&quot;height&quot;:452.45,&quot;left&quot;:57.8,&quot;top&quot;:73.15,&quot;width&quot;:869.4}"/>
</p:tagLst>
</file>

<file path=ppt/tags/tag30.xml><?xml version="1.0" encoding="utf-8"?>
<p:tagLst xmlns:p="http://schemas.openxmlformats.org/presentationml/2006/main">
  <p:tag name="KSO_WM_DIAGRAM_VIRTUALLY_FRAME" val="{&quot;height&quot;:452.45,&quot;left&quot;:57.8,&quot;top&quot;:73.15,&quot;width&quot;:869.4}"/>
</p:tagLst>
</file>

<file path=ppt/tags/tag31.xml><?xml version="1.0" encoding="utf-8"?>
<p:tagLst xmlns:p="http://schemas.openxmlformats.org/presentationml/2006/main">
  <p:tag name="KSO_WM_DIAGRAM_VIRTUALLY_FRAME" val="{&quot;height&quot;:452.45,&quot;left&quot;:57.8,&quot;top&quot;:73.15,&quot;width&quot;:869.4}"/>
  <p:tag name="KSO_WM_BEAUTIFY_FLAG" val=""/>
</p:tagLst>
</file>

<file path=ppt/tags/tag32.xml><?xml version="1.0" encoding="utf-8"?>
<p:tagLst xmlns:p="http://schemas.openxmlformats.org/presentationml/2006/main">
  <p:tag name="KSO_WM_BEAUTIFY_FLAG" val=""/>
  <p:tag name="KSO_WM_DIAGRAM_VIRTUALLY_FRAME" val="{&quot;height&quot;:452.45,&quot;left&quot;:57.8,&quot;top&quot;:73.15,&quot;width&quot;:869.4}"/>
</p:tagLst>
</file>

<file path=ppt/tags/tag33.xml><?xml version="1.0" encoding="utf-8"?>
<p:tagLst xmlns:p="http://schemas.openxmlformats.org/presentationml/2006/main">
  <p:tag name="KSO_WM_DIAGRAM_VIRTUALLY_FRAME" val="{&quot;height&quot;:452.45,&quot;left&quot;:57.8,&quot;top&quot;:73.15,&quot;width&quot;:869.4}"/>
  <p:tag name="KSO_WM_BEAUTIFY_FLAG" val=""/>
</p:tagLst>
</file>

<file path=ppt/tags/tag34.xml><?xml version="1.0" encoding="utf-8"?>
<p:tagLst xmlns:p="http://schemas.openxmlformats.org/presentationml/2006/main">
  <p:tag name="KSO_WM_DIAGRAM_VIRTUALLY_FRAME" val="{&quot;height&quot;:452.45,&quot;left&quot;:57.8,&quot;top&quot;:73.15,&quot;width&quot;:869.4}"/>
</p:tagLst>
</file>

<file path=ppt/tags/tag35.xml><?xml version="1.0" encoding="utf-8"?>
<p:tagLst xmlns:p="http://schemas.openxmlformats.org/presentationml/2006/main">
  <p:tag name="KSO_WM_DIAGRAM_VIRTUALLY_FRAME" val="{&quot;height&quot;:452.45,&quot;left&quot;:57.8,&quot;top&quot;:73.15,&quot;width&quot;:869.4}"/>
  <p:tag name="KSO_WM_BEAUTIFY_FLAG" val=""/>
</p:tagLst>
</file>

<file path=ppt/tags/tag36.xml><?xml version="1.0" encoding="utf-8"?>
<p:tagLst xmlns:p="http://schemas.openxmlformats.org/presentationml/2006/main">
  <p:tag name="KSO_WM_BEAUTIFY_FLAG" val=""/>
  <p:tag name="KSO_WM_DIAGRAM_VIRTUALLY_FRAME" val="{&quot;height&quot;:452.45,&quot;left&quot;:57.8,&quot;top&quot;:73.15,&quot;width&quot;:869.4}"/>
</p:tagLst>
</file>

<file path=ppt/tags/tag37.xml><?xml version="1.0" encoding="utf-8"?>
<p:tagLst xmlns:p="http://schemas.openxmlformats.org/presentationml/2006/main">
  <p:tag name="KSO_WM_DIAGRAM_VIRTUALLY_FRAME" val="{&quot;height&quot;:452.45,&quot;left&quot;:57.8,&quot;top&quot;:73.15,&quot;width&quot;:869.4}"/>
  <p:tag name="KSO_WM_BEAUTIFY_FLAG" val=""/>
</p:tagLst>
</file>

<file path=ppt/tags/tag38.xml><?xml version="1.0" encoding="utf-8"?>
<p:tagLst xmlns:p="http://schemas.openxmlformats.org/presentationml/2006/main">
  <p:tag name="KSO_WM_BEAUTIFY_FLAG" val=""/>
  <p:tag name="KSO_WM_DIAGRAM_VIRTUALLY_FRAME" val="{&quot;height&quot;:452.45,&quot;left&quot;:57.8,&quot;top&quot;:73.15,&quot;width&quot;:869.4}"/>
</p:tagLst>
</file>

<file path=ppt/tags/tag39.xml><?xml version="1.0" encoding="utf-8"?>
<p:tagLst xmlns:p="http://schemas.openxmlformats.org/presentationml/2006/main">
  <p:tag name="KSO_WM_DIAGRAM_VIRTUALLY_FRAME" val="{&quot;height&quot;:452.45,&quot;left&quot;:57.8,&quot;top&quot;:73.15,&quot;width&quot;:869.4}"/>
  <p:tag name="KSO_WM_BEAUTIFY_FLAG" val=""/>
</p:tagLst>
</file>

<file path=ppt/tags/tag40.xml><?xml version="1.0" encoding="utf-8"?>
<p:tagLst xmlns:p="http://schemas.openxmlformats.org/presentationml/2006/main">
  <p:tag name="KSO_WM_DIAGRAM_VIRTUALLY_FRAME" val="{&quot;height&quot;:452.45,&quot;left&quot;:57.8,&quot;top&quot;:73.15,&quot;width&quot;:869.4}"/>
</p:tagLst>
</file>

<file path=ppt/tags/tag41.xml><?xml version="1.0" encoding="utf-8"?>
<p:tagLst xmlns:p="http://schemas.openxmlformats.org/presentationml/2006/main">
  <p:tag name="KSO_WM_DIAGRAM_VIRTUALLY_FRAME" val="{&quot;height&quot;:452.45,&quot;left&quot;:57.8,&quot;top&quot;:73.15,&quot;width&quot;:869.4}"/>
  <p:tag name="KSO_WM_BEAUTIFY_FLAG" val=""/>
</p:tagLst>
</file>

<file path=ppt/tags/tag42.xml><?xml version="1.0" encoding="utf-8"?>
<p:tagLst xmlns:p="http://schemas.openxmlformats.org/presentationml/2006/main">
  <p:tag name="KSO_WM_DIAGRAM_VIRTUALLY_FRAME" val="{&quot;height&quot;:452.45,&quot;left&quot;:57.8,&quot;top&quot;:73.15,&quot;width&quot;:869.4}"/>
  <p:tag name="KSO_WM_BEAUTIFY_FLAG" val=""/>
</p:tagLst>
</file>

<file path=ppt/tags/tag43.xml><?xml version="1.0" encoding="utf-8"?>
<p:tagLst xmlns:p="http://schemas.openxmlformats.org/presentationml/2006/main">
  <p:tag name="KSO_WM_DIAGRAM_VIRTUALLY_FRAME" val="{&quot;height&quot;:452.45,&quot;left&quot;:57.8,&quot;top&quot;:73.15,&quot;width&quot;:869.4}"/>
  <p:tag name="KSO_WM_BEAUTIFY_FLAG" val=""/>
</p:tagLst>
</file>

<file path=ppt/tags/tag44.xml><?xml version="1.0" encoding="utf-8"?>
<p:tagLst xmlns:p="http://schemas.openxmlformats.org/presentationml/2006/main">
  <p:tag name="KSO_WM_DIAGRAM_VIRTUALLY_FRAME" val="{&quot;height&quot;:452.45,&quot;left&quot;:57.8,&quot;top&quot;:73.15,&quot;width&quot;:869.4}"/>
  <p:tag name="KSO_WM_BEAUTIFY_FLAG" val=""/>
</p:tagLst>
</file>

<file path=ppt/tags/tag45.xml><?xml version="1.0" encoding="utf-8"?>
<p:tagLst xmlns:p="http://schemas.openxmlformats.org/presentationml/2006/main">
  <p:tag name="KSO_WM_DIAGRAM_VIRTUALLY_FRAME" val="{&quot;height&quot;:452.45,&quot;left&quot;:57.8,&quot;top&quot;:73.15,&quot;width&quot;:869.4}"/>
  <p:tag name="KSO_WM_BEAUTIFY_FLAG" val=""/>
</p:tagLst>
</file>

<file path=ppt/tags/tag46.xml><?xml version="1.0" encoding="utf-8"?>
<p:tagLst xmlns:p="http://schemas.openxmlformats.org/presentationml/2006/main">
  <p:tag name="KSO_WM_DIAGRAM_VIRTUALLY_FRAME" val="{&quot;height&quot;:452.45,&quot;left&quot;:57.8,&quot;top&quot;:73.15,&quot;width&quot;:869.4}"/>
</p:tagLst>
</file>

<file path=ppt/tags/tag47.xml><?xml version="1.0" encoding="utf-8"?>
<p:tagLst xmlns:p="http://schemas.openxmlformats.org/presentationml/2006/main">
  <p:tag name="KSO_WM_DIAGRAM_VIRTUALLY_FRAME" val="{&quot;height&quot;:452.45,&quot;left&quot;:57.8,&quot;top&quot;:73.15,&quot;width&quot;:869.4}"/>
  <p:tag name="KSO_WM_BEAUTIFY_FLAG" val=""/>
</p:tagLst>
</file>

<file path=ppt/tags/tag48.xml><?xml version="1.0" encoding="utf-8"?>
<p:tagLst xmlns:p="http://schemas.openxmlformats.org/presentationml/2006/main">
  <p:tag name="KSO_WM_DIAGRAM_VIRTUALLY_FRAME" val="{&quot;height&quot;:452.45,&quot;left&quot;:57.8,&quot;top&quot;:73.15,&quot;width&quot;:869.4}"/>
  <p:tag name="KSO_WM_BEAUTIFY_FLAG" val=""/>
</p:tagLst>
</file>

<file path=ppt/tags/tag49.xml><?xml version="1.0" encoding="utf-8"?>
<p:tagLst xmlns:p="http://schemas.openxmlformats.org/presentationml/2006/main">
  <p:tag name="KSO_WM_DIAGRAM_VIRTUALLY_FRAME" val="{&quot;height&quot;:452.45,&quot;left&quot;:57.8,&quot;top&quot;:73.15,&quot;width&quot;:869.4}"/>
  <p:tag name="KSO_WM_BEAUTIFY_FLAG" val=""/>
</p:tagLst>
</file>

<file path=ppt/tags/tag50.xml><?xml version="1.0" encoding="utf-8"?>
<p:tagLst xmlns:p="http://schemas.openxmlformats.org/presentationml/2006/main">
  <p:tag name="KSO_WM_DIAGRAM_VIRTUALLY_FRAME" val="{&quot;height&quot;:452.45,&quot;left&quot;:57.8,&quot;top&quot;:73.15,&quot;width&quot;:869.4}"/>
</p:tagLst>
</file>

<file path=ppt/tags/tag51.xml><?xml version="1.0" encoding="utf-8"?>
<p:tagLst xmlns:p="http://schemas.openxmlformats.org/presentationml/2006/main">
  <p:tag name="KSO_WM_DIAGRAM_VIRTUALLY_FRAME" val="{&quot;height&quot;:452.45,&quot;left&quot;:57.8,&quot;top&quot;:73.15,&quot;width&quot;:869.4}"/>
</p:tagLst>
</file>

<file path=ppt/tags/tag52.xml><?xml version="1.0" encoding="utf-8"?>
<p:tagLst xmlns:p="http://schemas.openxmlformats.org/presentationml/2006/main">
  <p:tag name="KSO_WM_DIAGRAM_VIRTUALLY_FRAME" val="{&quot;height&quot;:452.45,&quot;left&quot;:57.8,&quot;top&quot;:73.15,&quot;width&quot;:869.4}"/>
</p:tagLst>
</file>

<file path=ppt/tags/tag53.xml><?xml version="1.0" encoding="utf-8"?>
<p:tagLst xmlns:p="http://schemas.openxmlformats.org/presentationml/2006/main">
  <p:tag name="KSO_WM_DIAGRAM_VIRTUALLY_FRAME" val="{&quot;height&quot;:452.45,&quot;left&quot;:57.8,&quot;top&quot;:73.15,&quot;width&quot;:869.4}"/>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BEAUTIFY_FLAG" val=""/>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DIAGRAM_VIRTUALLY_FRAME" val="{&quot;height&quot;:452.45,&quot;left&quot;:57.8,&quot;top&quot;:73.15,&quot;width&quot;:869.4}"/>
  <p:tag name="KSO_WM_BEAUTIFY_FLAG" val=""/>
</p:tagLst>
</file>

<file path=ppt/tags/tag92.xml><?xml version="1.0" encoding="utf-8"?>
<p:tagLst xmlns:p="http://schemas.openxmlformats.org/presentationml/2006/main">
  <p:tag name="KSO_WM_DIAGRAM_VIRTUALLY_FRAME" val="{&quot;height&quot;:452.45,&quot;left&quot;:57.8,&quot;top&quot;:73.15,&quot;width&quot;:869.4}"/>
  <p:tag name="KSO_WM_BEAUTIFY_FLAG" val=""/>
</p:tagLst>
</file>

<file path=ppt/tags/tag93.xml><?xml version="1.0" encoding="utf-8"?>
<p:tagLst xmlns:p="http://schemas.openxmlformats.org/presentationml/2006/main">
  <p:tag name="KSO_WM_BEAUTIFY_FLAG" val=""/>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KSO_WM_BEAUTIFY_FLAG" val=""/>
</p:tagLst>
</file>

<file path=ppt/tags/tag98.xml><?xml version="1.0" encoding="utf-8"?>
<p:tagLst xmlns:p="http://schemas.openxmlformats.org/presentationml/2006/main">
  <p:tag name="KSO_WM_BEAUTIFY_FLAG" val=""/>
</p:tagLst>
</file>

<file path=ppt/tags/tag99.xml><?xml version="1.0" encoding="utf-8"?>
<p:tagLst xmlns:p="http://schemas.openxmlformats.org/presentationml/2006/main">
  <p:tag name="KSO_WM_BEAUTIFY_FLAG" val=""/>
</p:tagLst>
</file>

<file path=ppt/tags/tag100.xml><?xml version="1.0" encoding="utf-8"?>
<p:tagLst xmlns:p="http://schemas.openxmlformats.org/presentationml/2006/main">
  <p:tag name="KSO_WM_BEAUTIFY_FLAG" val=""/>
</p:tagLst>
</file>

<file path=ppt/tags/tag101.xml><?xml version="1.0" encoding="utf-8"?>
<p:tagLst xmlns:p="http://schemas.openxmlformats.org/presentationml/2006/main">
  <p:tag name="KSO_WM_BEAUTIFY_FLAG" val=""/>
</p:tagLst>
</file>

<file path=ppt/tags/tag102.xml><?xml version="1.0" encoding="utf-8"?>
<p:tagLst xmlns:p="http://schemas.openxmlformats.org/presentationml/2006/main">
  <p:tag name="KSO_WM_BEAUTIFY_FLAG" val=""/>
</p:tagLst>
</file>

<file path=ppt/tags/tag103.xml><?xml version="1.0" encoding="utf-8"?>
<p:tagLst xmlns:p="http://schemas.openxmlformats.org/presentationml/2006/main">
  <p:tag name="KSO_WM_BEAUTIFY_FLAG" val=""/>
</p:tagLst>
</file>

<file path=ppt/tags/tag104.xml><?xml version="1.0" encoding="utf-8"?>
<p:tagLst xmlns:p="http://schemas.openxmlformats.org/presentationml/2006/main">
  <p:tag name="KSO_WM_BEAUTIFY_FLAG" val=""/>
</p:tagLst>
</file>

<file path=ppt/tags/tag105.xml><?xml version="1.0" encoding="utf-8"?>
<p:tagLst xmlns:p="http://schemas.openxmlformats.org/presentationml/2006/main">
  <p:tag name="KSO_WM_BEAUTIFY_FLAG" val=""/>
</p:tagLst>
</file>

<file path=ppt/tags/tag106.xml><?xml version="1.0" encoding="utf-8"?>
<p:tagLst xmlns:p="http://schemas.openxmlformats.org/presentationml/2006/main">
  <p:tag name="KSO_WM_BEAUTIFY_FLAG" val=""/>
  <p:tag name="KSO_WM_DIAGRAM_VIRTUALLY_FRAME" val="{&quot;height&quot;:452.45,&quot;left&quot;:57.8,&quot;top&quot;:73.15,&quot;width&quot;:869.4}"/>
</p:tagLst>
</file>

<file path=ppt/tags/tag107.xml><?xml version="1.0" encoding="utf-8"?>
<p:tagLst xmlns:p="http://schemas.openxmlformats.org/presentationml/2006/main">
  <p:tag name="KSO_WM_DIAGRAM_VIRTUALLY_FRAME" val="{&quot;height&quot;:452.45,&quot;left&quot;:57.8,&quot;top&quot;:73.15,&quot;width&quot;:869.4}"/>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BEAUTIFY_FLAG" val=""/>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BEAUTIFY_FLAG" val=""/>
</p:tagLst>
</file>

<file path=ppt/tags/tag130.xml><?xml version="1.0" encoding="utf-8"?>
<p:tagLst xmlns:p="http://schemas.openxmlformats.org/presentationml/2006/main">
  <p:tag name="KSO_WM_BEAUTIFY_FLAG" val=""/>
</p:tagLst>
</file>

<file path=ppt/tags/tag131.xml><?xml version="1.0" encoding="utf-8"?>
<p:tagLst xmlns:p="http://schemas.openxmlformats.org/presentationml/2006/main">
  <p:tag name="KSO_WM_BEAUTIFY_FLAG" val=""/>
</p:tagLst>
</file>

<file path=ppt/tags/tag132.xml><?xml version="1.0" encoding="utf-8"?>
<p:tagLst xmlns:p="http://schemas.openxmlformats.org/presentationml/2006/main">
  <p:tag name="KSO_WM_BEAUTIFY_FLAG" val=""/>
</p:tagLst>
</file>

<file path=ppt/tags/tag133.xml><?xml version="1.0" encoding="utf-8"?>
<p:tagLst xmlns:p="http://schemas.openxmlformats.org/presentationml/2006/main">
  <p:tag name="KSO_WM_BEAUTIFY_FLAG" val=""/>
</p:tagLst>
</file>

<file path=ppt/tags/tag134.xml><?xml version="1.0" encoding="utf-8"?>
<p:tagLst xmlns:p="http://schemas.openxmlformats.org/presentationml/2006/main">
  <p:tag name="KSO_WM_BEAUTIFY_FLAG" val=""/>
</p:tagLst>
</file>

<file path=ppt/tags/tag135.xml><?xml version="1.0" encoding="utf-8"?>
<p:tagLst xmlns:p="http://schemas.openxmlformats.org/presentationml/2006/main">
  <p:tag name="KSO_WM_BEAUTIFY_FLAG" val=""/>
</p:tagLst>
</file>

<file path=ppt/tags/tag136.xml><?xml version="1.0" encoding="utf-8"?>
<p:tagLst xmlns:p="http://schemas.openxmlformats.org/presentationml/2006/main">
  <p:tag name="PICID" val="{8470e5ec-f2a9-4a5a-9c4b-174dc12186cd}"/>
</p:tagLst>
</file>

<file path=ppt/tags/tag137.xml><?xml version="1.0" encoding="utf-8"?>
<p:tagLst xmlns:p="http://schemas.openxmlformats.org/presentationml/2006/main">
  <p:tag name="KSO_WM_BEAUTIFY_FLAG" val=""/>
</p:tagLst>
</file>

<file path=ppt/tags/tag138.xml><?xml version="1.0" encoding="utf-8"?>
<p:tagLst xmlns:p="http://schemas.openxmlformats.org/presentationml/2006/main">
  <p:tag name="KSO_WM_BEAUTIFY_FLAG" val=""/>
</p:tagLst>
</file>

<file path=ppt/tags/tag139.xml><?xml version="1.0" encoding="utf-8"?>
<p:tagLst xmlns:p="http://schemas.openxmlformats.org/presentationml/2006/main">
  <p:tag name="KSO_WM_DIAGRAM_VIRTUALLY_FRAME" val="{&quot;height&quot;:267.55,&quot;left&quot;:547.05,&quot;top&quot;:232.35,&quot;width&quot;:405.7}"/>
</p:tagLst>
</file>

<file path=ppt/tags/tag140.xml><?xml version="1.0" encoding="utf-8"?>
<p:tagLst xmlns:p="http://schemas.openxmlformats.org/presentationml/2006/main">
  <p:tag name="KSO_WM_DIAGRAM_VIRTUALLY_FRAME" val="{&quot;height&quot;:267.55,&quot;left&quot;:547.05,&quot;top&quot;:232.35,&quot;width&quot;:405.7}"/>
</p:tagLst>
</file>

<file path=ppt/tags/tag141.xml><?xml version="1.0" encoding="utf-8"?>
<p:tagLst xmlns:p="http://schemas.openxmlformats.org/presentationml/2006/main">
  <p:tag name="KSO_WM_DIAGRAM_VIRTUALLY_FRAME" val="{&quot;height&quot;:267.55,&quot;left&quot;:547.05,&quot;top&quot;:232.35,&quot;width&quot;:405.7}"/>
</p:tagLst>
</file>

<file path=ppt/tags/tag142.xml><?xml version="1.0" encoding="utf-8"?>
<p:tagLst xmlns:p="http://schemas.openxmlformats.org/presentationml/2006/main">
  <p:tag name="KSO_WM_DIAGRAM_VIRTUALLY_FRAME" val="{&quot;height&quot;:267.55,&quot;left&quot;:547.05,&quot;top&quot;:232.35,&quot;width&quot;:405.7}"/>
</p:tagLst>
</file>

<file path=ppt/tags/tag143.xml><?xml version="1.0" encoding="utf-8"?>
<p:tagLst xmlns:p="http://schemas.openxmlformats.org/presentationml/2006/main">
  <p:tag name="KSO_WM_BEAUTIFY_FLAG" val=""/>
</p:tagLst>
</file>

<file path=ppt/tags/tag144.xml><?xml version="1.0" encoding="utf-8"?>
<p:tagLst xmlns:p="http://schemas.openxmlformats.org/presentationml/2006/main">
  <p:tag name="TABLE_ENDDRAG_ORIGIN_RECT" val="95*182"/>
  <p:tag name="TABLE_ENDDRAG_RECT" val="474*91*95*182"/>
</p:tagLst>
</file>

<file path=ppt/tags/tag145.xml><?xml version="1.0" encoding="utf-8"?>
<p:tagLst xmlns:p="http://schemas.openxmlformats.org/presentationml/2006/main">
  <p:tag name="KSO_WM_BEAUTIFY_FLAG" val=""/>
</p:tagLst>
</file>

<file path=ppt/tags/tag146.xml><?xml version="1.0" encoding="utf-8"?>
<p:tagLst xmlns:p="http://schemas.openxmlformats.org/presentationml/2006/main">
  <p:tag name="KSO_WM_BEAUTIFY_FLAG" val=""/>
</p:tagLst>
</file>

<file path=ppt/tags/tag147.xml><?xml version="1.0" encoding="utf-8"?>
<p:tagLst xmlns:p="http://schemas.openxmlformats.org/presentationml/2006/main">
  <p:tag name="KSO_WM_BEAUTIFY_FLAG" val=""/>
</p:tagLst>
</file>

<file path=ppt/tags/tag148.xml><?xml version="1.0" encoding="utf-8"?>
<p:tagLst xmlns:p="http://schemas.openxmlformats.org/presentationml/2006/main">
  <p:tag name="TABLE_ENDDRAG_ORIGIN_RECT" val="529*88"/>
  <p:tag name="TABLE_ENDDRAG_RECT" val="38*408*529*88"/>
</p:tagLst>
</file>

<file path=ppt/tags/tag149.xml><?xml version="1.0" encoding="utf-8"?>
<p:tagLst xmlns:p="http://schemas.openxmlformats.org/presentationml/2006/main">
  <p:tag name="KSO_WM_BEAUTIFY_FLAG" val=""/>
</p:tagLst>
</file>

<file path=ppt/tags/tag150.xml><?xml version="1.0" encoding="utf-8"?>
<p:tagLst xmlns:p="http://schemas.openxmlformats.org/presentationml/2006/main">
  <p:tag name="KSO_WM_BEAUTIFY_FLAG" val=""/>
</p:tagLst>
</file>

<file path=ppt/tags/tag151.xml><?xml version="1.0" encoding="utf-8"?>
<p:tagLst xmlns:p="http://schemas.openxmlformats.org/presentationml/2006/main">
  <p:tag name="KSO_WM_BEAUTIFY_FLAG" val=""/>
</p:tagLst>
</file>

<file path=ppt/tags/tag152.xml><?xml version="1.0" encoding="utf-8"?>
<p:tagLst xmlns:p="http://schemas.openxmlformats.org/presentationml/2006/main">
  <p:tag name="KSO_WM_BEAUTIFY_FLAG" val=""/>
</p:tagLst>
</file>

<file path=ppt/tags/tag153.xml><?xml version="1.0" encoding="utf-8"?>
<p:tagLst xmlns:p="http://schemas.openxmlformats.org/presentationml/2006/main">
  <p:tag name="KSO_WM_BEAUTIFY_FLAG" val=""/>
</p:tagLst>
</file>

<file path=ppt/tags/tag154.xml><?xml version="1.0" encoding="utf-8"?>
<p:tagLst xmlns:p="http://schemas.openxmlformats.org/presentationml/2006/main">
  <p:tag name="KSO_WM_BEAUTIFY_FLAG" val=""/>
</p:tagLst>
</file>

<file path=ppt/tags/tag155.xml><?xml version="1.0" encoding="utf-8"?>
<p:tagLst xmlns:p="http://schemas.openxmlformats.org/presentationml/2006/main">
  <p:tag name="KSO_WM_BEAUTIFY_FLAG" val=""/>
</p:tagLst>
</file>

<file path=ppt/tags/tag156.xml><?xml version="1.0" encoding="utf-8"?>
<p:tagLst xmlns:p="http://schemas.openxmlformats.org/presentationml/2006/main">
  <p:tag name="KSO_WM_BEAUTIFY_FLAG" val=""/>
</p:tagLst>
</file>

<file path=ppt/tags/tag157.xml><?xml version="1.0" encoding="utf-8"?>
<p:tagLst xmlns:p="http://schemas.openxmlformats.org/presentationml/2006/main">
  <p:tag name="KSO_WM_BEAUTIFY_FLAG" val=""/>
</p:tagLst>
</file>

<file path=ppt/tags/tag158.xml><?xml version="1.0" encoding="utf-8"?>
<p:tagLst xmlns:p="http://schemas.openxmlformats.org/presentationml/2006/main">
  <p:tag name="KSO_WM_BEAUTIFY_FLAG" val=""/>
</p:tagLst>
</file>

<file path=ppt/tags/tag159.xml><?xml version="1.0" encoding="utf-8"?>
<p:tagLst xmlns:p="http://schemas.openxmlformats.org/presentationml/2006/main">
  <p:tag name="KSO_WM_BEAUTIFY_FLAG" val=""/>
  <p:tag name="KSO_WM_DIAGRAM_VIRTUALLY_FRAME" val="{&quot;height&quot;:452.45,&quot;left&quot;:57.8,&quot;top&quot;:73.15,&quot;width&quot;:869.4}"/>
</p:tagLst>
</file>

<file path=ppt/tags/tag160.xml><?xml version="1.0" encoding="utf-8"?>
<p:tagLst xmlns:p="http://schemas.openxmlformats.org/presentationml/2006/main">
  <p:tag name="KSO_WM_BEAUTIFY_FLAG" val=""/>
  <p:tag name="KSO_WM_DIAGRAM_VIRTUALLY_FRAME" val="{&quot;height&quot;:452.45,&quot;left&quot;:57.8,&quot;top&quot;:73.15,&quot;width&quot;:869.4}"/>
</p:tagLst>
</file>

<file path=ppt/tags/tag161.xml><?xml version="1.0" encoding="utf-8"?>
<p:tagLst xmlns:p="http://schemas.openxmlformats.org/presentationml/2006/main">
  <p:tag name="KSO_WM_BEAUTIFY_FLAG" val=""/>
  <p:tag name="KSO_WM_DIAGRAM_VIRTUALLY_FRAME" val="{&quot;height&quot;:452.45,&quot;left&quot;:57.8,&quot;top&quot;:73.15,&quot;width&quot;:869.4}"/>
</p:tagLst>
</file>

<file path=ppt/tags/tag162.xml><?xml version="1.0" encoding="utf-8"?>
<p:tagLst xmlns:p="http://schemas.openxmlformats.org/presentationml/2006/main">
  <p:tag name="KSO_WM_BEAUTIFY_FLAG" val=""/>
  <p:tag name="KSO_WM_DIAGRAM_VIRTUALLY_FRAME" val="{&quot;height&quot;:452.45,&quot;left&quot;:57.8,&quot;top&quot;:73.15,&quot;width&quot;:869.4}"/>
</p:tagLst>
</file>

<file path=ppt/tags/tag163.xml><?xml version="1.0" encoding="utf-8"?>
<p:tagLst xmlns:p="http://schemas.openxmlformats.org/presentationml/2006/main">
  <p:tag name="KSO_WM_BEAUTIFY_FLAG" val=""/>
</p:tagLst>
</file>

<file path=ppt/tags/tag164.xml><?xml version="1.0" encoding="utf-8"?>
<p:tagLst xmlns:p="http://schemas.openxmlformats.org/presentationml/2006/main">
  <p:tag name="KSO_WM_DIAGRAM_VIRTUALLY_FRAME" val="{&quot;height&quot;:452.45,&quot;left&quot;:57.8,&quot;top&quot;:73.15,&quot;width&quot;:869.4}"/>
  <p:tag name="KSO_WM_BEAUTIFY_FLAG" val=""/>
</p:tagLst>
</file>

<file path=ppt/tags/tag165.xml><?xml version="1.0" encoding="utf-8"?>
<p:tagLst xmlns:p="http://schemas.openxmlformats.org/presentationml/2006/main">
  <p:tag name="KSO_WM_DIAGRAM_VIRTUALLY_FRAME" val="{&quot;height&quot;:452.45,&quot;left&quot;:57.8,&quot;top&quot;:73.15,&quot;width&quot;:869.4}"/>
  <p:tag name="KSO_WM_BEAUTIFY_FLAG" val=""/>
</p:tagLst>
</file>

<file path=ppt/tags/tag166.xml><?xml version="1.0" encoding="utf-8"?>
<p:tagLst xmlns:p="http://schemas.openxmlformats.org/presentationml/2006/main">
  <p:tag name="KSO_WM_DIAGRAM_VIRTUALLY_FRAME" val="{&quot;height&quot;:452.45,&quot;left&quot;:57.8,&quot;top&quot;:73.15,&quot;width&quot;:869.4}"/>
  <p:tag name="KSO_WM_BEAUTIFY_FLAG" val=""/>
</p:tagLst>
</file>

<file path=ppt/tags/tag167.xml><?xml version="1.0" encoding="utf-8"?>
<p:tagLst xmlns:p="http://schemas.openxmlformats.org/presentationml/2006/main">
  <p:tag name="KSO_WM_DIAGRAM_VIRTUALLY_FRAME" val="{&quot;height&quot;:452.45,&quot;left&quot;:57.8,&quot;top&quot;:73.15,&quot;width&quot;:869.4}"/>
  <p:tag name="KSO_WM_BEAUTIFY_FLAG" val=""/>
</p:tagLst>
</file>

<file path=ppt/tags/tag168.xml><?xml version="1.0" encoding="utf-8"?>
<p:tagLst xmlns:p="http://schemas.openxmlformats.org/presentationml/2006/main">
  <p:tag name="KSO_WM_DIAGRAM_VIRTUALLY_FRAME" val="{&quot;height&quot;:452.45,&quot;left&quot;:57.8,&quot;top&quot;:73.15,&quot;width&quot;:869.4}"/>
</p:tagLst>
</file>

<file path=ppt/tags/tag169.xml><?xml version="1.0" encoding="utf-8"?>
<p:tagLst xmlns:p="http://schemas.openxmlformats.org/presentationml/2006/main">
  <p:tag name="KSO_WM_DIAGRAM_VIRTUALLY_FRAME" val="{&quot;height&quot;:452.45,&quot;left&quot;:57.8,&quot;top&quot;:73.15,&quot;width&quot;:869.4}"/>
</p:tagLst>
</file>

<file path=ppt/tags/tag170.xml><?xml version="1.0" encoding="utf-8"?>
<p:tagLst xmlns:p="http://schemas.openxmlformats.org/presentationml/2006/main">
  <p:tag name="KSO_WM_DIAGRAM_VIRTUALLY_FRAME" val="{&quot;height&quot;:452.45,&quot;left&quot;:57.8,&quot;top&quot;:73.15,&quot;width&quot;:869.4}"/>
</p:tagLst>
</file>

<file path=ppt/tags/tag171.xml><?xml version="1.0" encoding="utf-8"?>
<p:tagLst xmlns:p="http://schemas.openxmlformats.org/presentationml/2006/main">
  <p:tag name="KSO_WM_DIAGRAM_VIRTUALLY_FRAME" val="{&quot;height&quot;:452.45,&quot;left&quot;:57.8,&quot;top&quot;:73.15,&quot;width&quot;:869.4}"/>
</p:tagLst>
</file>

<file path=ppt/tags/tag172.xml><?xml version="1.0" encoding="utf-8"?>
<p:tagLst xmlns:p="http://schemas.openxmlformats.org/presentationml/2006/main">
  <p:tag name="KSO_WM_BEAUTIFY_FLAG" val=""/>
</p:tagLst>
</file>

<file path=ppt/tags/tag173.xml><?xml version="1.0" encoding="utf-8"?>
<p:tagLst xmlns:p="http://schemas.openxmlformats.org/presentationml/2006/main">
  <p:tag name="KSO_WM_BEAUTIFY_FLAG" val=""/>
</p:tagLst>
</file>

<file path=ppt/tags/tag174.xml><?xml version="1.0" encoding="utf-8"?>
<p:tagLst xmlns:p="http://schemas.openxmlformats.org/presentationml/2006/main">
  <p:tag name="KSO_WM_BEAUTIFY_FLAG" val=""/>
  <p:tag name="KSO_WM_DIAGRAM_VIRTUALLY_FRAME" val="{&quot;height&quot;:452.45,&quot;left&quot;:57.8,&quot;top&quot;:73.15,&quot;width&quot;:869.4}"/>
</p:tagLst>
</file>

<file path=ppt/tags/tag175.xml><?xml version="1.0" encoding="utf-8"?>
<p:tagLst xmlns:p="http://schemas.openxmlformats.org/presentationml/2006/main">
  <p:tag name="KSO_WM_DIAGRAM_VIRTUALLY_FRAME" val="{&quot;height&quot;:452.45,&quot;left&quot;:57.8,&quot;top&quot;:73.15,&quot;width&quot;:869.4}"/>
  <p:tag name="KSO_WM_BEAUTIFY_FLAG" val=""/>
</p:tagLst>
</file>

<file path=ppt/tags/tag176.xml><?xml version="1.0" encoding="utf-8"?>
<p:tagLst xmlns:p="http://schemas.openxmlformats.org/presentationml/2006/main">
  <p:tag name="KSO_WM_BEAUTIFY_FLAG" val=""/>
  <p:tag name="KSO_WM_DIAGRAM_VIRTUALLY_FRAME" val="{&quot;height&quot;:452.45,&quot;left&quot;:57.8,&quot;top&quot;:73.15,&quot;width&quot;:869.4}"/>
</p:tagLst>
</file>

<file path=ppt/tags/tag177.xml><?xml version="1.0" encoding="utf-8"?>
<p:tagLst xmlns:p="http://schemas.openxmlformats.org/presentationml/2006/main">
  <p:tag name="KSO_WM_DIAGRAM_VIRTUALLY_FRAME" val="{&quot;height&quot;:452.45,&quot;left&quot;:57.8,&quot;top&quot;:73.15,&quot;width&quot;:869.4}"/>
  <p:tag name="KSO_WM_BEAUTIFY_FLAG" val=""/>
</p:tagLst>
</file>

<file path=ppt/tags/tag178.xml><?xml version="1.0" encoding="utf-8"?>
<p:tagLst xmlns:p="http://schemas.openxmlformats.org/presentationml/2006/main">
  <p:tag name="KSO_WM_DIAGRAM_VIRTUALLY_FRAME" val="{&quot;height&quot;:452.45,&quot;left&quot;:57.8,&quot;top&quot;:73.15,&quot;width&quot;:869.4}"/>
</p:tagLst>
</file>

<file path=ppt/tags/tag179.xml><?xml version="1.0" encoding="utf-8"?>
<p:tagLst xmlns:p="http://schemas.openxmlformats.org/presentationml/2006/main">
  <p:tag name="KSO_WM_DIAGRAM_VIRTUALLY_FRAME" val="{&quot;height&quot;:452.45,&quot;left&quot;:57.8,&quot;top&quot;:73.15,&quot;width&quot;:869.4}"/>
  <p:tag name="KSO_WM_BEAUTIFY_FLAG" val=""/>
</p:tagLst>
</file>

<file path=ppt/tags/tag180.xml><?xml version="1.0" encoding="utf-8"?>
<p:tagLst xmlns:p="http://schemas.openxmlformats.org/presentationml/2006/main">
  <p:tag name="KSO_WM_BEAUTIFY_FLAG" val=""/>
  <p:tag name="KSO_WM_DIAGRAM_VIRTUALLY_FRAME" val="{&quot;height&quot;:452.45,&quot;left&quot;:57.8,&quot;top&quot;:73.15,&quot;width&quot;:869.4}"/>
</p:tagLst>
</file>

<file path=ppt/tags/tag181.xml><?xml version="1.0" encoding="utf-8"?>
<p:tagLst xmlns:p="http://schemas.openxmlformats.org/presentationml/2006/main">
  <p:tag name="KSO_WM_DIAGRAM_VIRTUALLY_FRAME" val="{&quot;height&quot;:452.45,&quot;left&quot;:57.8,&quot;top&quot;:73.15,&quot;width&quot;:869.4}"/>
</p:tagLst>
</file>

<file path=ppt/tags/tag182.xml><?xml version="1.0" encoding="utf-8"?>
<p:tagLst xmlns:p="http://schemas.openxmlformats.org/presentationml/2006/main">
  <p:tag name="KSO_WM_BEAUTIFY_FLAG" val=""/>
  <p:tag name="KSO_WM_DIAGRAM_VIRTUALLY_FRAME" val="{&quot;height&quot;:452.45,&quot;left&quot;:57.8,&quot;top&quot;:73.15,&quot;width&quot;:869.4}"/>
</p:tagLst>
</file>

<file path=ppt/tags/tag183.xml><?xml version="1.0" encoding="utf-8"?>
<p:tagLst xmlns:p="http://schemas.openxmlformats.org/presentationml/2006/main">
  <p:tag name="KSO_WM_DIAGRAM_VIRTUALLY_FRAME" val="{&quot;height&quot;:452.45,&quot;left&quot;:57.8,&quot;top&quot;:73.15,&quot;width&quot;:869.4}"/>
  <p:tag name="KSO_WM_BEAUTIFY_FLAG" val=""/>
</p:tagLst>
</file>

<file path=ppt/tags/tag184.xml><?xml version="1.0" encoding="utf-8"?>
<p:tagLst xmlns:p="http://schemas.openxmlformats.org/presentationml/2006/main">
  <p:tag name="KSO_WM_DIAGRAM_VIRTUALLY_FRAME" val="{&quot;height&quot;:452.45,&quot;left&quot;:57.8,&quot;top&quot;:73.15,&quot;width&quot;:869.4}"/>
</p:tagLst>
</file>

<file path=ppt/tags/tag185.xml><?xml version="1.0" encoding="utf-8"?>
<p:tagLst xmlns:p="http://schemas.openxmlformats.org/presentationml/2006/main">
  <p:tag name="KSO_WM_DIAGRAM_VIRTUALLY_FRAME" val="{&quot;height&quot;:452.45,&quot;left&quot;:57.8,&quot;top&quot;:73.15,&quot;width&quot;:869.4}"/>
  <p:tag name="KSO_WM_BEAUTIFY_FLAG" val=""/>
</p:tagLst>
</file>

<file path=ppt/tags/tag186.xml><?xml version="1.0" encoding="utf-8"?>
<p:tagLst xmlns:p="http://schemas.openxmlformats.org/presentationml/2006/main">
  <p:tag name="KSO_WM_BEAUTIFY_FLAG" val=""/>
  <p:tag name="KSO_WM_DIAGRAM_VIRTUALLY_FRAME" val="{&quot;height&quot;:452.45,&quot;left&quot;:57.8,&quot;top&quot;:73.15,&quot;width&quot;:869.4}"/>
</p:tagLst>
</file>

<file path=ppt/tags/tag187.xml><?xml version="1.0" encoding="utf-8"?>
<p:tagLst xmlns:p="http://schemas.openxmlformats.org/presentationml/2006/main">
  <p:tag name="KSO_WM_DIAGRAM_VIRTUALLY_FRAME" val="{&quot;height&quot;:452.45,&quot;left&quot;:57.8,&quot;top&quot;:73.15,&quot;width&quot;:869.4}"/>
  <p:tag name="KSO_WM_BEAUTIFY_FLAG" val=""/>
</p:tagLst>
</file>

<file path=ppt/tags/tag188.xml><?xml version="1.0" encoding="utf-8"?>
<p:tagLst xmlns:p="http://schemas.openxmlformats.org/presentationml/2006/main">
  <p:tag name="KSO_WM_DIAGRAM_VIRTUALLY_FRAME" val="{&quot;height&quot;:452.45,&quot;left&quot;:57.8,&quot;top&quot;:73.15,&quot;width&quot;:869.4}"/>
  <p:tag name="KSO_WM_BEAUTIFY_FLAG" val=""/>
</p:tagLst>
</file>

<file path=ppt/tags/tag189.xml><?xml version="1.0" encoding="utf-8"?>
<p:tagLst xmlns:p="http://schemas.openxmlformats.org/presentationml/2006/main">
  <p:tag name="KSO_WM_DIAGRAM_VIRTUALLY_FRAME" val="{&quot;height&quot;:452.45,&quot;left&quot;:57.8,&quot;top&quot;:73.15,&quot;width&quot;:869.4}"/>
</p:tagLst>
</file>

<file path=ppt/tags/tag190.xml><?xml version="1.0" encoding="utf-8"?>
<p:tagLst xmlns:p="http://schemas.openxmlformats.org/presentationml/2006/main">
  <p:tag name="KSO_WM_DIAGRAM_VIRTUALLY_FRAME" val="{&quot;height&quot;:452.45,&quot;left&quot;:57.8,&quot;top&quot;:73.15,&quot;width&quot;:869.4}"/>
  <p:tag name="KSO_WM_BEAUTIFY_FLAG" val=""/>
</p:tagLst>
</file>

<file path=ppt/tags/tag191.xml><?xml version="1.0" encoding="utf-8"?>
<p:tagLst xmlns:p="http://schemas.openxmlformats.org/presentationml/2006/main">
  <p:tag name="KSO_WM_BEAUTIFY_FLAG" val=""/>
  <p:tag name="KSO_WM_DIAGRAM_VIRTUALLY_FRAME" val="{&quot;height&quot;:452.45,&quot;left&quot;:57.8,&quot;top&quot;:73.15,&quot;width&quot;:869.4}"/>
</p:tagLst>
</file>

<file path=ppt/tags/tag192.xml><?xml version="1.0" encoding="utf-8"?>
<p:tagLst xmlns:p="http://schemas.openxmlformats.org/presentationml/2006/main">
  <p:tag name="KSO_WM_DIAGRAM_VIRTUALLY_FRAME" val="{&quot;height&quot;:452.45,&quot;left&quot;:57.8,&quot;top&quot;:73.15,&quot;width&quot;:869.4}"/>
  <p:tag name="KSO_WM_BEAUTIFY_FLAG" val=""/>
</p:tagLst>
</file>

<file path=ppt/tags/tag193.xml><?xml version="1.0" encoding="utf-8"?>
<p:tagLst xmlns:p="http://schemas.openxmlformats.org/presentationml/2006/main">
  <p:tag name="KSO_WM_BEAUTIFY_FLAG" val=""/>
  <p:tag name="KSO_WM_DIAGRAM_VIRTUALLY_FRAME" val="{&quot;height&quot;:452.45,&quot;left&quot;:57.8,&quot;top&quot;:73.15,&quot;width&quot;:869.4}"/>
</p:tagLst>
</file>

<file path=ppt/tags/tag194.xml><?xml version="1.0" encoding="utf-8"?>
<p:tagLst xmlns:p="http://schemas.openxmlformats.org/presentationml/2006/main">
  <p:tag name="KSO_WM_DIAGRAM_VIRTUALLY_FRAME" val="{&quot;height&quot;:452.45,&quot;left&quot;:57.8,&quot;top&quot;:73.15,&quot;width&quot;:869.4}"/>
  <p:tag name="KSO_WM_BEAUTIFY_FLAG" val=""/>
</p:tagLst>
</file>

<file path=ppt/tags/tag195.xml><?xml version="1.0" encoding="utf-8"?>
<p:tagLst xmlns:p="http://schemas.openxmlformats.org/presentationml/2006/main">
  <p:tag name="KSO_WM_BEAUTIFY_FLAG" val=""/>
  <p:tag name="KSO_WM_DIAGRAM_VIRTUALLY_FRAME" val="{&quot;height&quot;:452.45,&quot;left&quot;:57.8,&quot;top&quot;:73.15,&quot;width&quot;:869.4}"/>
</p:tagLst>
</file>

<file path=ppt/tags/tag196.xml><?xml version="1.0" encoding="utf-8"?>
<p:tagLst xmlns:p="http://schemas.openxmlformats.org/presentationml/2006/main">
  <p:tag name="KSO_WM_BEAUTIFY_FLAG" val=""/>
  <p:tag name="KSO_WM_DIAGRAM_VIRTUALLY_FRAME" val="{&quot;height&quot;:452.45,&quot;left&quot;:57.8,&quot;top&quot;:73.15,&quot;width&quot;:869.4}"/>
</p:tagLst>
</file>

<file path=ppt/tags/tag197.xml><?xml version="1.0" encoding="utf-8"?>
<p:tagLst xmlns:p="http://schemas.openxmlformats.org/presentationml/2006/main">
  <p:tag name="KSO_WM_DIAGRAM_VIRTUALLY_FRAME" val="{&quot;height&quot;:452.45,&quot;left&quot;:57.8,&quot;top&quot;:73.15,&quot;width&quot;:869.4}"/>
</p:tagLst>
</file>

<file path=ppt/tags/tag198.xml><?xml version="1.0" encoding="utf-8"?>
<p:tagLst xmlns:p="http://schemas.openxmlformats.org/presentationml/2006/main">
  <p:tag name="KSO_WM_DIAGRAM_VIRTUALLY_FRAME" val="{&quot;height&quot;:452.45,&quot;left&quot;:57.8,&quot;top&quot;:73.15,&quot;width&quot;:869.4}"/>
  <p:tag name="KSO_WM_BEAUTIFY_FLAG" val=""/>
</p:tagLst>
</file>

<file path=ppt/tags/tag199.xml><?xml version="1.0" encoding="utf-8"?>
<p:tagLst xmlns:p="http://schemas.openxmlformats.org/presentationml/2006/main">
  <p:tag name="KSO_WM_DIAGRAM_VIRTUALLY_FRAME" val="{&quot;height&quot;:452.45,&quot;left&quot;:57.8,&quot;top&quot;:73.15,&quot;width&quot;:869.4}"/>
  <p:tag name="KSO_WM_BEAUTIFY_FLAG" val=""/>
</p:tagLst>
</file>

<file path=ppt/tags/tag200.xml><?xml version="1.0" encoding="utf-8"?>
<p:tagLst xmlns:p="http://schemas.openxmlformats.org/presentationml/2006/main">
  <p:tag name="KSO_WM_DIAGRAM_VIRTUALLY_FRAME" val="{&quot;height&quot;:452.45,&quot;left&quot;:57.8,&quot;top&quot;:73.15,&quot;width&quot;:869.4}"/>
  <p:tag name="KSO_WM_BEAUTIFY_FLAG" val=""/>
</p:tagLst>
</file>

<file path=ppt/tags/tag201.xml><?xml version="1.0" encoding="utf-8"?>
<p:tagLst xmlns:p="http://schemas.openxmlformats.org/presentationml/2006/main">
  <p:tag name="KSO_WM_DIAGRAM_VIRTUALLY_FRAME" val="{&quot;height&quot;:452.45,&quot;left&quot;:57.8,&quot;top&quot;:73.15,&quot;width&quot;:869.4}"/>
  <p:tag name="KSO_WM_BEAUTIFY_FLAG" val=""/>
</p:tagLst>
</file>

<file path=ppt/tags/tag202.xml><?xml version="1.0" encoding="utf-8"?>
<p:tagLst xmlns:p="http://schemas.openxmlformats.org/presentationml/2006/main">
  <p:tag name="KSO_WM_DIAGRAM_VIRTUALLY_FRAME" val="{&quot;height&quot;:452.45,&quot;left&quot;:57.8,&quot;top&quot;:73.15,&quot;width&quot;:869.4}"/>
  <p:tag name="KSO_WM_BEAUTIFY_FLAG" val=""/>
</p:tagLst>
</file>

<file path=ppt/tags/tag203.xml><?xml version="1.0" encoding="utf-8"?>
<p:tagLst xmlns:p="http://schemas.openxmlformats.org/presentationml/2006/main">
  <p:tag name="KSO_WM_DIAGRAM_VIRTUALLY_FRAME" val="{&quot;height&quot;:452.45,&quot;left&quot;:57.8,&quot;top&quot;:73.15,&quot;width&quot;:869.4}"/>
</p:tagLst>
</file>

<file path=ppt/tags/tag204.xml><?xml version="1.0" encoding="utf-8"?>
<p:tagLst xmlns:p="http://schemas.openxmlformats.org/presentationml/2006/main">
  <p:tag name="KSO_WM_DIAGRAM_VIRTUALLY_FRAME" val="{&quot;height&quot;:452.45,&quot;left&quot;:57.8,&quot;top&quot;:73.15,&quot;width&quot;:869.4}"/>
  <p:tag name="KSO_WM_BEAUTIFY_FLAG" val=""/>
</p:tagLst>
</file>

<file path=ppt/tags/tag205.xml><?xml version="1.0" encoding="utf-8"?>
<p:tagLst xmlns:p="http://schemas.openxmlformats.org/presentationml/2006/main">
  <p:tag name="KSO_WM_DIAGRAM_VIRTUALLY_FRAME" val="{&quot;height&quot;:452.45,&quot;left&quot;:57.8,&quot;top&quot;:73.15,&quot;width&quot;:869.4}"/>
  <p:tag name="KSO_WM_BEAUTIFY_FLAG" val=""/>
</p:tagLst>
</file>

<file path=ppt/tags/tag206.xml><?xml version="1.0" encoding="utf-8"?>
<p:tagLst xmlns:p="http://schemas.openxmlformats.org/presentationml/2006/main">
  <p:tag name="KSO_WM_DIAGRAM_VIRTUALLY_FRAME" val="{&quot;height&quot;:452.45,&quot;left&quot;:57.8,&quot;top&quot;:73.15,&quot;width&quot;:869.4}"/>
  <p:tag name="KSO_WM_BEAUTIFY_FLAG" val=""/>
</p:tagLst>
</file>

<file path=ppt/tags/tag207.xml><?xml version="1.0" encoding="utf-8"?>
<p:tagLst xmlns:p="http://schemas.openxmlformats.org/presentationml/2006/main">
  <p:tag name="KSO_WM_DIAGRAM_VIRTUALLY_FRAME" val="{&quot;height&quot;:452.45,&quot;left&quot;:57.8,&quot;top&quot;:73.15,&quot;width&quot;:869.4}"/>
</p:tagLst>
</file>

<file path=ppt/tags/tag208.xml><?xml version="1.0" encoding="utf-8"?>
<p:tagLst xmlns:p="http://schemas.openxmlformats.org/presentationml/2006/main">
  <p:tag name="KSO_WM_DIAGRAM_VIRTUALLY_FRAME" val="{&quot;height&quot;:452.45,&quot;left&quot;:57.8,&quot;top&quot;:73.15,&quot;width&quot;:869.4}"/>
</p:tagLst>
</file>

<file path=ppt/tags/tag209.xml><?xml version="1.0" encoding="utf-8"?>
<p:tagLst xmlns:p="http://schemas.openxmlformats.org/presentationml/2006/main">
  <p:tag name="TABLE_ENDDRAG_ORIGIN_RECT" val="882*458"/>
  <p:tag name="TABLE_ENDDRAG_RECT" val="28*34*882*458"/>
</p:tagLst>
</file>

<file path=ppt/tags/tag210.xml><?xml version="1.0" encoding="utf-8"?>
<p:tagLst xmlns:p="http://schemas.openxmlformats.org/presentationml/2006/main">
  <p:tag name="KSO_WM_DIAGRAM_VIRTUALLY_FRAME" val="{&quot;height&quot;:342.71858267716533,&quot;left&quot;:60.2,&quot;top&quot;:86,&quot;width&quot;:853.2}"/>
  <p:tag name="KSO_WM_BEAUTIFY_FLAG" val=""/>
</p:tagLst>
</file>

<file path=ppt/tags/tag211.xml><?xml version="1.0" encoding="utf-8"?>
<p:tagLst xmlns:p="http://schemas.openxmlformats.org/presentationml/2006/main">
  <p:tag name="KSO_WM_DIAGRAM_VIRTUALLY_FRAME" val="{&quot;height&quot;:342.71858267716533,&quot;left&quot;:60.2,&quot;top&quot;:86,&quot;width&quot;:853.2}"/>
  <p:tag name="KSO_WM_BEAUTIFY_FLAG" val=""/>
</p:tagLst>
</file>

<file path=ppt/tags/tag212.xml><?xml version="1.0" encoding="utf-8"?>
<p:tagLst xmlns:p="http://schemas.openxmlformats.org/presentationml/2006/main">
  <p:tag name="KSO_WM_BEAUTIFY_FLAG" val=""/>
  <p:tag name="KSO_WM_DIAGRAM_VIRTUALLY_FRAME" val="{&quot;height&quot;:342.71858267716533,&quot;left&quot;:60.2,&quot;top&quot;:86,&quot;width&quot;:853.2}"/>
</p:tagLst>
</file>

<file path=ppt/tags/tag213.xml><?xml version="1.0" encoding="utf-8"?>
<p:tagLst xmlns:p="http://schemas.openxmlformats.org/presentationml/2006/main">
  <p:tag name="KSO_WM_BEAUTIFY_FLAG" val=""/>
</p:tagLst>
</file>

<file path=ppt/tags/tag214.xml><?xml version="1.0" encoding="utf-8"?>
<p:tagLst xmlns:p="http://schemas.openxmlformats.org/presentationml/2006/main">
  <p:tag name="KSO_WM_BEAUTIFY_FLAG" val=""/>
</p:tagLst>
</file>

<file path=ppt/tags/tag215.xml><?xml version="1.0" encoding="utf-8"?>
<p:tagLst xmlns:p="http://schemas.openxmlformats.org/presentationml/2006/main">
  <p:tag name="KSO_WM_BEAUTIFY_FLAG" val=""/>
</p:tagLst>
</file>

<file path=ppt/tags/tag216.xml><?xml version="1.0" encoding="utf-8"?>
<p:tagLst xmlns:p="http://schemas.openxmlformats.org/presentationml/2006/main">
  <p:tag name="KSO_WM_BEAUTIFY_FLAG" val=""/>
</p:tagLst>
</file>

<file path=ppt/tags/tag217.xml><?xml version="1.0" encoding="utf-8"?>
<p:tagLst xmlns:p="http://schemas.openxmlformats.org/presentationml/2006/main">
  <p:tag name="KSO_WM_BEAUTIFY_FLAG" val=""/>
</p:tagLst>
</file>

<file path=ppt/tags/tag218.xml><?xml version="1.0" encoding="utf-8"?>
<p:tagLst xmlns:p="http://schemas.openxmlformats.org/presentationml/2006/main">
  <p:tag name="KSO_WM_BEAUTIFY_FLAG" val=""/>
</p:tagLst>
</file>

<file path=ppt/tags/tag219.xml><?xml version="1.0" encoding="utf-8"?>
<p:tagLst xmlns:p="http://schemas.openxmlformats.org/presentationml/2006/main">
  <p:tag name="KSO_WM_BEAUTIFY_FLAG" val=""/>
</p:tagLst>
</file>

<file path=ppt/tags/tag220.xml><?xml version="1.0" encoding="utf-8"?>
<p:tagLst xmlns:p="http://schemas.openxmlformats.org/presentationml/2006/main">
  <p:tag name="KSO_WM_BEAUTIFY_FLAG" val=""/>
</p:tagLst>
</file>

<file path=ppt/tags/tag221.xml><?xml version="1.0" encoding="utf-8"?>
<p:tagLst xmlns:p="http://schemas.openxmlformats.org/presentationml/2006/main">
  <p:tag name="KSO_WM_BEAUTIFY_FLAG" val=""/>
</p:tagLst>
</file>

<file path=ppt/tags/tag222.xml><?xml version="1.0" encoding="utf-8"?>
<p:tagLst xmlns:p="http://schemas.openxmlformats.org/presentationml/2006/main">
  <p:tag name="KSO_WM_BEAUTIFY_FLAG" val=""/>
</p:tagLst>
</file>

<file path=ppt/tags/tag223.xml><?xml version="1.0" encoding="utf-8"?>
<p:tagLst xmlns:p="http://schemas.openxmlformats.org/presentationml/2006/main">
  <p:tag name="KSO_WM_BEAUTIFY_FLAG" val=""/>
</p:tagLst>
</file>

<file path=ppt/tags/tag224.xml><?xml version="1.0" encoding="utf-8"?>
<p:tagLst xmlns:p="http://schemas.openxmlformats.org/presentationml/2006/main">
  <p:tag name="KSO_WM_BEAUTIFY_FLAG" val=""/>
</p:tagLst>
</file>

<file path=ppt/tags/tag225.xml><?xml version="1.0" encoding="utf-8"?>
<p:tagLst xmlns:p="http://schemas.openxmlformats.org/presentationml/2006/main">
  <p:tag name="KSO_WM_BEAUTIFY_FLAG" val=""/>
</p:tagLst>
</file>

<file path=ppt/tags/tag229.xml><?xml version="1.0" encoding="utf-8"?>
<p:tagLst xmlns:p="http://schemas.openxmlformats.org/presentationml/2006/main">
  <p:tag name="KSO_WPP_MARK_KEY" val="f85d1019-f60d-451b-8dea-cce14e7700f0"/>
  <p:tag name="COMMONDATA" val="eyJoZGlkIjoiYzdmZTViYTA3NTQ4MjBiMjg4YzViNDkyYjg5MzFiNDgifQ=="/>
</p:tagLst>
</file>

<file path=ppt/theme/theme1.xml><?xml version="1.0" encoding="utf-8"?>
<a:theme xmlns:a="http://schemas.openxmlformats.org/drawingml/2006/main" name="1_Office 主题​​">
  <a:themeElements>
    <a:clrScheme name="自定义 12">
      <a:dk1>
        <a:sysClr val="windowText" lastClr="000000"/>
      </a:dk1>
      <a:lt1>
        <a:sysClr val="window" lastClr="FFFFFF"/>
      </a:lt1>
      <a:dk2>
        <a:srgbClr val="000000"/>
      </a:dk2>
      <a:lt2>
        <a:srgbClr val="3F3F3F"/>
      </a:lt2>
      <a:accent1>
        <a:srgbClr val="000000"/>
      </a:accent1>
      <a:accent2>
        <a:srgbClr val="FFFFFF"/>
      </a:accent2>
      <a:accent3>
        <a:srgbClr val="51BAE9"/>
      </a:accent3>
      <a:accent4>
        <a:srgbClr val="7F7F7F"/>
      </a:accent4>
      <a:accent5>
        <a:srgbClr val="3F3F3F"/>
      </a:accent5>
      <a:accent6>
        <a:srgbClr val="BDD7EE"/>
      </a:accent6>
      <a:hlink>
        <a:srgbClr val="51BAE9"/>
      </a:hlink>
      <a:folHlink>
        <a:srgbClr val="D8D8D8"/>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主题​​">
  <a:themeElements>
    <a:clrScheme name="自定义 12">
      <a:dk1>
        <a:sysClr val="windowText" lastClr="000000"/>
      </a:dk1>
      <a:lt1>
        <a:sysClr val="window" lastClr="FFFFFF"/>
      </a:lt1>
      <a:dk2>
        <a:srgbClr val="000000"/>
      </a:dk2>
      <a:lt2>
        <a:srgbClr val="3F3F3F"/>
      </a:lt2>
      <a:accent1>
        <a:srgbClr val="000000"/>
      </a:accent1>
      <a:accent2>
        <a:srgbClr val="FFFFFF"/>
      </a:accent2>
      <a:accent3>
        <a:srgbClr val="51BAE9"/>
      </a:accent3>
      <a:accent4>
        <a:srgbClr val="7F7F7F"/>
      </a:accent4>
      <a:accent5>
        <a:srgbClr val="3F3F3F"/>
      </a:accent5>
      <a:accent6>
        <a:srgbClr val="BDD7EE"/>
      </a:accent6>
      <a:hlink>
        <a:srgbClr val="51BAE9"/>
      </a:hlink>
      <a:folHlink>
        <a:srgbClr val="D8D8D8"/>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微软雅黑"/>
        <a:ea typeface=""/>
        <a:cs typeface=""/>
        <a:font script="Jpan" typeface="游ゴシック Light"/>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微软雅黑"/>
        <a:ea typeface=""/>
        <a:cs typeface=""/>
        <a:font script="Jpan" typeface="游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宋体"/>
        <a:ea typeface=""/>
        <a:cs typeface=""/>
        <a:font script="Jpan" typeface="游ゴシック Light"/>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宋体"/>
        <a:ea typeface=""/>
        <a:cs typeface=""/>
        <a:font script="Jpan" typeface="游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226.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27.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228.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52B55F161050B48A33544DFB0ABE4E8" ma:contentTypeVersion="18" ma:contentTypeDescription="Create a new document." ma:contentTypeScope="" ma:versionID="572c57f6c3f370ede4ded7ec7db192d5">
  <xsd:schema xmlns:xsd="http://www.w3.org/2001/XMLSchema" xmlns:xs="http://www.w3.org/2001/XMLSchema" xmlns:p="http://schemas.microsoft.com/office/2006/metadata/properties" xmlns:ns2="422e2383-d6a7-4ff8-ba09-52b28428806b" xmlns:ns3="aa42c552-9842-46e3-9f25-a94063f0a59d" targetNamespace="http://schemas.microsoft.com/office/2006/metadata/properties" ma:root="true" ma:fieldsID="186f1c1148f6f86469d0e6ad9c95f6ef" ns2:_="" ns3:_="">
    <xsd:import namespace="422e2383-d6a7-4ff8-ba09-52b28428806b"/>
    <xsd:import namespace="aa42c552-9842-46e3-9f25-a94063f0a59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ServiceObjectDetectorVersions" minOccurs="0"/>
                <xsd:element ref="ns2:MediaServiceSearchProperties" minOccurs="0"/>
                <xsd:element ref="ns2:MediaServiceBillingMetadata"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22e2383-d6a7-4ff8-ba09-52b28428806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23da00cd-0f3c-4192-95e3-1af08514c025"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element name="_Flow_SignoffStatus" ma:index="24" nillable="true" ma:displayName="Sign-off status" ma:internalName="_x0024_Resources_x003a_core_x002c_Signoff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a42c552-9842-46e3-9f25-a94063f0a59d"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27692037-e9d3-454d-bd76-b3427ee3a558}" ma:internalName="TaxCatchAll" ma:showField="CatchAllData" ma:web="aa42c552-9842-46e3-9f25-a94063f0a5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aa42c552-9842-46e3-9f25-a94063f0a59d" xsi:nil="true"/>
    <lcf76f155ced4ddcb4097134ff3c332f xmlns="422e2383-d6a7-4ff8-ba09-52b28428806b">
      <Terms xmlns="http://schemas.microsoft.com/office/infopath/2007/PartnerControls"/>
    </lcf76f155ced4ddcb4097134ff3c332f>
    <_Flow_SignoffStatus xmlns="422e2383-d6a7-4ff8-ba09-52b28428806b"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226.xml><?xml version="1.0" encoding="utf-8"?>
<ds:datastoreItem xmlns:ds="http://schemas.openxmlformats.org/officeDocument/2006/customXml" ds:itemID="{3816C09A-0F1F-467E-B357-66D6D2BC6949}"/>
</file>

<file path=customXml/itemProps227.xml><?xml version="1.0" encoding="utf-8"?>
<ds:datastoreItem xmlns:ds="http://schemas.openxmlformats.org/officeDocument/2006/customXml" ds:itemID="{9DBC460A-A2A4-4B1B-96CB-D87C8703CFCF}">
  <ds:schemaRefs/>
</ds:datastoreItem>
</file>

<file path=customXml/itemProps228.xml><?xml version="1.0" encoding="utf-8"?>
<ds:datastoreItem xmlns:ds="http://schemas.openxmlformats.org/officeDocument/2006/customXml" ds:itemID="{E3111411-8B78-4ED6-AE17-38BC2C8C096B}"/>
</file>

<file path=docProps/app.xml><?xml version="1.0" encoding="utf-8"?>
<Properties xmlns="http://schemas.openxmlformats.org/officeDocument/2006/extended-properties" xmlns:vt="http://schemas.openxmlformats.org/officeDocument/2006/docPropsVTypes">
  <TotalTime>0</TotalTime>
  <Words>7001</Words>
  <Application>WPS 演示</Application>
  <PresentationFormat>宽屏</PresentationFormat>
  <Paragraphs>681</Paragraphs>
  <Slides>31</Slides>
  <Notes>29</Notes>
  <HiddenSlides>0</HiddenSlides>
  <MMClips>0</MMClips>
  <ScaleCrop>false</ScaleCrop>
  <HeadingPairs>
    <vt:vector size="6" baseType="variant">
      <vt:variant>
        <vt:lpstr>已用的字体</vt:lpstr>
      </vt:variant>
      <vt:variant>
        <vt:i4>34</vt:i4>
      </vt:variant>
      <vt:variant>
        <vt:lpstr>主题</vt:lpstr>
      </vt:variant>
      <vt:variant>
        <vt:i4>3</vt:i4>
      </vt:variant>
      <vt:variant>
        <vt:lpstr>幻灯片标题</vt:lpstr>
      </vt:variant>
      <vt:variant>
        <vt:i4>31</vt:i4>
      </vt:variant>
    </vt:vector>
  </HeadingPairs>
  <TitlesOfParts>
    <vt:vector size="68" baseType="lpstr">
      <vt:lpstr>Arial</vt:lpstr>
      <vt:lpstr>宋体</vt:lpstr>
      <vt:lpstr>Wingdings</vt:lpstr>
      <vt:lpstr>Clear Sans Bold</vt:lpstr>
      <vt:lpstr>ADAM.CG PRO</vt:lpstr>
      <vt:lpstr>苹方-简</vt:lpstr>
      <vt:lpstr>Montserrat</vt:lpstr>
      <vt:lpstr>Calibri Light</vt:lpstr>
      <vt:lpstr>Helvetica Neue</vt:lpstr>
      <vt:lpstr>等线 Light</vt:lpstr>
      <vt:lpstr>汉仪中等线KW</vt:lpstr>
      <vt:lpstr>Calibri</vt:lpstr>
      <vt:lpstr>等线</vt:lpstr>
      <vt:lpstr>Nexa</vt:lpstr>
      <vt:lpstr>微软雅黑</vt:lpstr>
      <vt:lpstr>汉仪旗黑</vt:lpstr>
      <vt:lpstr>Wingdings</vt:lpstr>
      <vt:lpstr>汉仪书宋二KW</vt:lpstr>
      <vt:lpstr>Nexa Regular</vt:lpstr>
      <vt:lpstr>宋体</vt:lpstr>
      <vt:lpstr>Arial Unicode MS</vt:lpstr>
      <vt:lpstr>Segoe UI</vt:lpstr>
      <vt:lpstr>Nexa Black</vt:lpstr>
      <vt:lpstr>Nexa Bold</vt:lpstr>
      <vt:lpstr>Nexa Light</vt:lpstr>
      <vt:lpstr>思源黑体 CN Normal</vt:lpstr>
      <vt:lpstr>Nexa Black</vt:lpstr>
      <vt:lpstr>思源黑体 Heavy</vt:lpstr>
      <vt:lpstr>汉仪中黑KW</vt:lpstr>
      <vt:lpstr>Times New Roman</vt:lpstr>
      <vt:lpstr>微软雅黑</vt:lpstr>
      <vt:lpstr>思源黑体 CN Normal</vt:lpstr>
      <vt:lpstr>思源黑体 Heavy</vt:lpstr>
      <vt:lpstr>等线</vt:lpstr>
      <vt:lpstr>1_Office 主题​​</vt:lpstr>
      <vt:lpstr>2_Office 主题​​</vt:lpstr>
      <vt:lpstr>3_Office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梁杰</cp:lastModifiedBy>
  <cp:revision>487</cp:revision>
  <dcterms:created xsi:type="dcterms:W3CDTF">2025-07-30T03:24:06Z</dcterms:created>
  <dcterms:modified xsi:type="dcterms:W3CDTF">2025-07-30T03:24:06Z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2052-7.3.0.8966</vt:lpwstr>
  </property>
  <property fmtid="{D5CDD505-2E9C-101B-9397-08002B2CF9AE}" pid="3" name="ICV">
    <vt:lpwstr>B46A0A09A8E9417197803D13F3DA2F4D_13</vt:lpwstr>
  </property>
  <property fmtid="{D5CDD505-2E9C-101B-9397-08002B2CF9AE}" pid="4" name="ContentTypeId">
    <vt:lpwstr>0x010100B52B55F161050B48A33544DFB0ABE4E8</vt:lpwstr>
  </property>
  <property fmtid="{D5CDD505-2E9C-101B-9397-08002B2CF9AE}" pid="5" name="MediaServiceImageTags">
    <vt:lpwstr/>
  </property>
</Properties>
</file>